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488" r:id="rId2"/>
    <p:sldId id="981" r:id="rId3"/>
    <p:sldId id="982" r:id="rId4"/>
    <p:sldId id="1001" r:id="rId5"/>
    <p:sldId id="1002" r:id="rId6"/>
    <p:sldId id="1005" r:id="rId7"/>
    <p:sldId id="973" r:id="rId8"/>
    <p:sldId id="1008" r:id="rId9"/>
    <p:sldId id="1006" r:id="rId10"/>
    <p:sldId id="990" r:id="rId11"/>
    <p:sldId id="1007" r:id="rId12"/>
    <p:sldId id="997" r:id="rId13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0D20499-45EE-4466-9FF2-CED94779EA2D}">
          <p14:sldIdLst>
            <p14:sldId id="488"/>
            <p14:sldId id="981"/>
            <p14:sldId id="982"/>
            <p14:sldId id="1001"/>
            <p14:sldId id="1002"/>
            <p14:sldId id="1005"/>
            <p14:sldId id="973"/>
            <p14:sldId id="1008"/>
            <p14:sldId id="1006"/>
            <p14:sldId id="990"/>
            <p14:sldId id="1007"/>
            <p14:sldId id="997"/>
          </p14:sldIdLst>
        </p14:section>
        <p14:section name="Раздел без заголовка" id="{0A96C87D-BCBF-4564-908E-5B025969AAE7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FF"/>
    <a:srgbClr val="E5F14D"/>
    <a:srgbClr val="EDF583"/>
    <a:srgbClr val="FCFD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6" autoAdjust="0"/>
    <p:restoredTop sz="99003" autoAdjust="0"/>
  </p:normalViewPr>
  <p:slideViewPr>
    <p:cSldViewPr>
      <p:cViewPr>
        <p:scale>
          <a:sx n="90" d="100"/>
          <a:sy n="90" d="100"/>
        </p:scale>
        <p:origin x="-1248" y="-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8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image" Target="../media/image2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image" Target="../media/image2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09E142-53A2-4CAF-B5DF-009E6ABAC7D7}" type="doc">
      <dgm:prSet loTypeId="urn:microsoft.com/office/officeart/2008/layout/AscendingPictureAccentProcess" loCatId="pictur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16B810D-8E2E-4005-88CF-A35B9B681731}">
      <dgm:prSet phldrT="[Текст]" custT="1"/>
      <dgm:spPr/>
      <dgm:t>
        <a:bodyPr/>
        <a:lstStyle/>
        <a:p>
          <a:r>
            <a:rPr lang="ru-RU" sz="1400" b="0">
              <a:latin typeface="Arial Narrow" panose="020B0606020202030204" pitchFamily="34" charset="0"/>
            </a:rPr>
            <a:t>Стажер </a:t>
          </a:r>
          <a:r>
            <a:rPr lang="ru-RU" sz="1400" b="0" smtClean="0">
              <a:latin typeface="Arial Narrow" panose="020B0606020202030204" pitchFamily="34" charset="0"/>
            </a:rPr>
            <a:t>начальника </a:t>
          </a:r>
          <a:r>
            <a:rPr lang="ru-RU" sz="1400" b="0" dirty="0">
              <a:latin typeface="Arial Narrow" panose="020B0606020202030204" pitchFamily="34" charset="0"/>
            </a:rPr>
            <a:t>смены </a:t>
          </a:r>
        </a:p>
      </dgm:t>
    </dgm:pt>
    <dgm:pt modelId="{AEDA7084-7664-4726-9CE7-0E979112D1BE}" type="parTrans" cxnId="{A818AE78-FB5A-4A7C-A09E-58B4AED1D0AE}">
      <dgm:prSet/>
      <dgm:spPr/>
      <dgm:t>
        <a:bodyPr/>
        <a:lstStyle/>
        <a:p>
          <a:endParaRPr lang="ru-RU"/>
        </a:p>
      </dgm:t>
    </dgm:pt>
    <dgm:pt modelId="{1DFE80BA-BDCD-4AE1-A8D4-37274CAC675E}" type="sibTrans" cxnId="{A818AE78-FB5A-4A7C-A09E-58B4AED1D0AE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E44F60AE-9BF7-4FD3-954D-34259BF07EF0}">
      <dgm:prSet phldrT="[Текст]" custT="1"/>
      <dgm:spPr/>
      <dgm:t>
        <a:bodyPr/>
        <a:lstStyle/>
        <a:p>
          <a:r>
            <a:rPr lang="ru-RU" sz="1400" dirty="0">
              <a:latin typeface="Arial Narrow" panose="020B0606020202030204" pitchFamily="34" charset="0"/>
            </a:rPr>
            <a:t>Начальник </a:t>
          </a:r>
          <a:r>
            <a:rPr lang="ru-RU" sz="1400" dirty="0" smtClean="0">
              <a:latin typeface="Arial Narrow" panose="020B0606020202030204" pitchFamily="34" charset="0"/>
            </a:rPr>
            <a:t>смены</a:t>
          </a:r>
          <a:endParaRPr lang="ru-RU" sz="1400" dirty="0">
            <a:latin typeface="Arial Narrow" panose="020B0606020202030204" pitchFamily="34" charset="0"/>
          </a:endParaRPr>
        </a:p>
      </dgm:t>
    </dgm:pt>
    <dgm:pt modelId="{ACF8272A-9694-4087-A85C-624A2D8C3135}" type="parTrans" cxnId="{28612C36-A91D-439B-9999-86527F8A0400}">
      <dgm:prSet/>
      <dgm:spPr/>
      <dgm:t>
        <a:bodyPr/>
        <a:lstStyle/>
        <a:p>
          <a:endParaRPr lang="ru-RU"/>
        </a:p>
      </dgm:t>
    </dgm:pt>
    <dgm:pt modelId="{91A5A5EB-C06F-465B-AE87-9AD02120D0C3}" type="sibTrans" cxnId="{28612C36-A91D-439B-9999-86527F8A0400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71D36A3A-10CC-4F7E-9EF6-192DE6DAEC52}">
      <dgm:prSet custT="1"/>
      <dgm:spPr/>
      <dgm:t>
        <a:bodyPr/>
        <a:lstStyle/>
        <a:p>
          <a:r>
            <a:rPr lang="ru-RU" sz="1400" dirty="0">
              <a:latin typeface="Arial Narrow" panose="020B0606020202030204" pitchFamily="34" charset="0"/>
            </a:rPr>
            <a:t>Менеджер </a:t>
          </a:r>
          <a:r>
            <a:rPr lang="ru-RU" sz="1400" dirty="0" smtClean="0">
              <a:latin typeface="Arial Narrow" panose="020B0606020202030204" pitchFamily="34" charset="0"/>
            </a:rPr>
            <a:t>производства</a:t>
          </a:r>
          <a:endParaRPr lang="ru-RU" sz="1400" dirty="0">
            <a:latin typeface="Arial Narrow" panose="020B0606020202030204" pitchFamily="34" charset="0"/>
          </a:endParaRPr>
        </a:p>
      </dgm:t>
    </dgm:pt>
    <dgm:pt modelId="{E4D74322-CD70-48B6-BBAF-2CB3A4A72606}" type="parTrans" cxnId="{C41B9809-E4E1-4DA3-8150-8A286DAD3BDA}">
      <dgm:prSet/>
      <dgm:spPr/>
      <dgm:t>
        <a:bodyPr/>
        <a:lstStyle/>
        <a:p>
          <a:endParaRPr lang="ru-RU"/>
        </a:p>
      </dgm:t>
    </dgm:pt>
    <dgm:pt modelId="{EC6DC348-4D20-4192-BBFF-123FF9F38EAB}" type="sibTrans" cxnId="{C41B9809-E4E1-4DA3-8150-8A286DAD3BDA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endParaRPr lang="ru-RU"/>
        </a:p>
      </dgm:t>
    </dgm:pt>
    <dgm:pt modelId="{84836700-4ED6-4E54-9A00-92951DA6FD0B}" type="pres">
      <dgm:prSet presAssocID="{4009E142-53A2-4CAF-B5DF-009E6ABAC7D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FE89327-13FD-48EA-9B9B-4E3FAB1990E2}" type="pres">
      <dgm:prSet presAssocID="{4009E142-53A2-4CAF-B5DF-009E6ABAC7D7}" presName="dot1" presStyleLbl="alignNode1" presStyleIdx="0" presStyleCnt="12"/>
      <dgm:spPr/>
    </dgm:pt>
    <dgm:pt modelId="{74097784-8DC1-4B25-A280-CBF8F12A7855}" type="pres">
      <dgm:prSet presAssocID="{4009E142-53A2-4CAF-B5DF-009E6ABAC7D7}" presName="dot2" presStyleLbl="alignNode1" presStyleIdx="1" presStyleCnt="12"/>
      <dgm:spPr/>
    </dgm:pt>
    <dgm:pt modelId="{7C22CB0C-72BD-413F-BA77-5290DFE0B629}" type="pres">
      <dgm:prSet presAssocID="{4009E142-53A2-4CAF-B5DF-009E6ABAC7D7}" presName="dot3" presStyleLbl="alignNode1" presStyleIdx="2" presStyleCnt="12"/>
      <dgm:spPr/>
    </dgm:pt>
    <dgm:pt modelId="{052DC4F7-91CF-49FD-9118-5D8FF3DB5F26}" type="pres">
      <dgm:prSet presAssocID="{4009E142-53A2-4CAF-B5DF-009E6ABAC7D7}" presName="dot4" presStyleLbl="alignNode1" presStyleIdx="3" presStyleCnt="12"/>
      <dgm:spPr/>
    </dgm:pt>
    <dgm:pt modelId="{4598C310-D25B-432D-ADF9-32033B420ED3}" type="pres">
      <dgm:prSet presAssocID="{4009E142-53A2-4CAF-B5DF-009E6ABAC7D7}" presName="dot5" presStyleLbl="alignNode1" presStyleIdx="4" presStyleCnt="12"/>
      <dgm:spPr/>
    </dgm:pt>
    <dgm:pt modelId="{7B71B667-C71D-4347-B0EA-2EF5ED7C03CB}" type="pres">
      <dgm:prSet presAssocID="{4009E142-53A2-4CAF-B5DF-009E6ABAC7D7}" presName="dotArrow1" presStyleLbl="alignNode1" presStyleIdx="5" presStyleCnt="12"/>
      <dgm:spPr/>
    </dgm:pt>
    <dgm:pt modelId="{AB49D452-69CA-4B89-AC72-D8A2A6D78C48}" type="pres">
      <dgm:prSet presAssocID="{4009E142-53A2-4CAF-B5DF-009E6ABAC7D7}" presName="dotArrow2" presStyleLbl="alignNode1" presStyleIdx="6" presStyleCnt="12"/>
      <dgm:spPr/>
    </dgm:pt>
    <dgm:pt modelId="{270089EE-9371-41FC-A085-A7AC208B1549}" type="pres">
      <dgm:prSet presAssocID="{4009E142-53A2-4CAF-B5DF-009E6ABAC7D7}" presName="dotArrow3" presStyleLbl="alignNode1" presStyleIdx="7" presStyleCnt="12"/>
      <dgm:spPr/>
    </dgm:pt>
    <dgm:pt modelId="{0AD5BB81-7F92-494A-84D3-683C153CC187}" type="pres">
      <dgm:prSet presAssocID="{4009E142-53A2-4CAF-B5DF-009E6ABAC7D7}" presName="dotArrow4" presStyleLbl="alignNode1" presStyleIdx="8" presStyleCnt="12"/>
      <dgm:spPr/>
    </dgm:pt>
    <dgm:pt modelId="{72118BCB-ECF2-45FA-A047-37130C7A52CD}" type="pres">
      <dgm:prSet presAssocID="{4009E142-53A2-4CAF-B5DF-009E6ABAC7D7}" presName="dotArrow5" presStyleLbl="alignNode1" presStyleIdx="9" presStyleCnt="12"/>
      <dgm:spPr/>
    </dgm:pt>
    <dgm:pt modelId="{BDC4EA80-976B-4FFD-92F1-C03C606EAAD0}" type="pres">
      <dgm:prSet presAssocID="{4009E142-53A2-4CAF-B5DF-009E6ABAC7D7}" presName="dotArrow6" presStyleLbl="alignNode1" presStyleIdx="10" presStyleCnt="12"/>
      <dgm:spPr/>
    </dgm:pt>
    <dgm:pt modelId="{0A921FD6-FE78-4744-8797-0ECEF06C7AA4}" type="pres">
      <dgm:prSet presAssocID="{4009E142-53A2-4CAF-B5DF-009E6ABAC7D7}" presName="dotArrow7" presStyleLbl="alignNode1" presStyleIdx="11" presStyleCnt="12"/>
      <dgm:spPr/>
    </dgm:pt>
    <dgm:pt modelId="{5382BB46-B9FC-4EAC-9B48-682746EB9256}" type="pres">
      <dgm:prSet presAssocID="{916B810D-8E2E-4005-88CF-A35B9B681731}" presName="parTx1" presStyleLbl="node1" presStyleIdx="0" presStyleCnt="3"/>
      <dgm:spPr/>
      <dgm:t>
        <a:bodyPr/>
        <a:lstStyle/>
        <a:p>
          <a:endParaRPr lang="ru-RU"/>
        </a:p>
      </dgm:t>
    </dgm:pt>
    <dgm:pt modelId="{BA6C558A-8E63-4D7A-B03F-F1A0725E7CB7}" type="pres">
      <dgm:prSet presAssocID="{1DFE80BA-BDCD-4AE1-A8D4-37274CAC675E}" presName="picture1" presStyleCnt="0"/>
      <dgm:spPr/>
    </dgm:pt>
    <dgm:pt modelId="{7E173E90-EB04-41DD-8457-62E7813803D4}" type="pres">
      <dgm:prSet presAssocID="{1DFE80BA-BDCD-4AE1-A8D4-37274CAC675E}" presName="imageRepeatNode" presStyleLbl="fgImgPlace1" presStyleIdx="0" presStyleCnt="3" custLinFactNeighborX="5744" custLinFactNeighborY="25130"/>
      <dgm:spPr/>
      <dgm:t>
        <a:bodyPr/>
        <a:lstStyle/>
        <a:p>
          <a:endParaRPr lang="ru-RU"/>
        </a:p>
      </dgm:t>
    </dgm:pt>
    <dgm:pt modelId="{DC0B947C-EC7E-40FD-A7A5-BB2C865D4A6D}" type="pres">
      <dgm:prSet presAssocID="{E44F60AE-9BF7-4FD3-954D-34259BF07EF0}" presName="parTx2" presStyleLbl="node1" presStyleIdx="1" presStyleCnt="3"/>
      <dgm:spPr/>
      <dgm:t>
        <a:bodyPr/>
        <a:lstStyle/>
        <a:p>
          <a:endParaRPr lang="ru-RU"/>
        </a:p>
      </dgm:t>
    </dgm:pt>
    <dgm:pt modelId="{7B37EA78-456B-4A6F-A454-77AE5E0D7435}" type="pres">
      <dgm:prSet presAssocID="{91A5A5EB-C06F-465B-AE87-9AD02120D0C3}" presName="picture2" presStyleCnt="0"/>
      <dgm:spPr/>
    </dgm:pt>
    <dgm:pt modelId="{7E783403-8CD1-49A7-A023-4EC2E7844D76}" type="pres">
      <dgm:prSet presAssocID="{91A5A5EB-C06F-465B-AE87-9AD02120D0C3}" presName="imageRepeatNode" presStyleLbl="fgImgPlace1" presStyleIdx="1" presStyleCnt="3"/>
      <dgm:spPr/>
      <dgm:t>
        <a:bodyPr/>
        <a:lstStyle/>
        <a:p>
          <a:endParaRPr lang="ru-RU"/>
        </a:p>
      </dgm:t>
    </dgm:pt>
    <dgm:pt modelId="{B92048FD-E42F-41C3-AD0A-EA6E620F4236}" type="pres">
      <dgm:prSet presAssocID="{71D36A3A-10CC-4F7E-9EF6-192DE6DAEC52}" presName="parTx3" presStyleLbl="node1" presStyleIdx="2" presStyleCnt="3"/>
      <dgm:spPr/>
      <dgm:t>
        <a:bodyPr/>
        <a:lstStyle/>
        <a:p>
          <a:endParaRPr lang="ru-RU"/>
        </a:p>
      </dgm:t>
    </dgm:pt>
    <dgm:pt modelId="{2C5F6492-81F0-4EFD-8421-D5C0862CAFF1}" type="pres">
      <dgm:prSet presAssocID="{EC6DC348-4D20-4192-BBFF-123FF9F38EAB}" presName="picture3" presStyleCnt="0"/>
      <dgm:spPr/>
    </dgm:pt>
    <dgm:pt modelId="{90B6604E-C5B7-4C69-90DB-A809953E739C}" type="pres">
      <dgm:prSet presAssocID="{EC6DC348-4D20-4192-BBFF-123FF9F38EAB}" presName="imageRepeatNode" presStyleLbl="fgImgPlace1" presStyleIdx="2" presStyleCnt="3"/>
      <dgm:spPr/>
      <dgm:t>
        <a:bodyPr/>
        <a:lstStyle/>
        <a:p>
          <a:endParaRPr lang="ru-RU"/>
        </a:p>
      </dgm:t>
    </dgm:pt>
  </dgm:ptLst>
  <dgm:cxnLst>
    <dgm:cxn modelId="{67BC1A51-2A4E-4E7D-8451-0A41044C6B7D}" type="presOf" srcId="{916B810D-8E2E-4005-88CF-A35B9B681731}" destId="{5382BB46-B9FC-4EAC-9B48-682746EB9256}" srcOrd="0" destOrd="0" presId="urn:microsoft.com/office/officeart/2008/layout/AscendingPictureAccentProcess"/>
    <dgm:cxn modelId="{D8DC99D4-1363-4230-A4C9-C13FE979E438}" type="presOf" srcId="{EC6DC348-4D20-4192-BBFF-123FF9F38EAB}" destId="{90B6604E-C5B7-4C69-90DB-A809953E739C}" srcOrd="0" destOrd="0" presId="urn:microsoft.com/office/officeart/2008/layout/AscendingPictureAccentProcess"/>
    <dgm:cxn modelId="{C41B9809-E4E1-4DA3-8150-8A286DAD3BDA}" srcId="{4009E142-53A2-4CAF-B5DF-009E6ABAC7D7}" destId="{71D36A3A-10CC-4F7E-9EF6-192DE6DAEC52}" srcOrd="2" destOrd="0" parTransId="{E4D74322-CD70-48B6-BBAF-2CB3A4A72606}" sibTransId="{EC6DC348-4D20-4192-BBFF-123FF9F38EAB}"/>
    <dgm:cxn modelId="{5EFF6552-2857-4E54-AFC2-704C24E9609D}" type="presOf" srcId="{71D36A3A-10CC-4F7E-9EF6-192DE6DAEC52}" destId="{B92048FD-E42F-41C3-AD0A-EA6E620F4236}" srcOrd="0" destOrd="0" presId="urn:microsoft.com/office/officeart/2008/layout/AscendingPictureAccentProcess"/>
    <dgm:cxn modelId="{22E9BF83-E799-4649-8781-EF9F86BB5817}" type="presOf" srcId="{E44F60AE-9BF7-4FD3-954D-34259BF07EF0}" destId="{DC0B947C-EC7E-40FD-A7A5-BB2C865D4A6D}" srcOrd="0" destOrd="0" presId="urn:microsoft.com/office/officeart/2008/layout/AscendingPictureAccentProcess"/>
    <dgm:cxn modelId="{4D59E463-4EDD-48BC-8E37-66200DA94D32}" type="presOf" srcId="{1DFE80BA-BDCD-4AE1-A8D4-37274CAC675E}" destId="{7E173E90-EB04-41DD-8457-62E7813803D4}" srcOrd="0" destOrd="0" presId="urn:microsoft.com/office/officeart/2008/layout/AscendingPictureAccentProcess"/>
    <dgm:cxn modelId="{A818AE78-FB5A-4A7C-A09E-58B4AED1D0AE}" srcId="{4009E142-53A2-4CAF-B5DF-009E6ABAC7D7}" destId="{916B810D-8E2E-4005-88CF-A35B9B681731}" srcOrd="0" destOrd="0" parTransId="{AEDA7084-7664-4726-9CE7-0E979112D1BE}" sibTransId="{1DFE80BA-BDCD-4AE1-A8D4-37274CAC675E}"/>
    <dgm:cxn modelId="{BE7B5167-8BC2-4CE0-8B43-A5A5AA7E8E06}" type="presOf" srcId="{4009E142-53A2-4CAF-B5DF-009E6ABAC7D7}" destId="{84836700-4ED6-4E54-9A00-92951DA6FD0B}" srcOrd="0" destOrd="0" presId="urn:microsoft.com/office/officeart/2008/layout/AscendingPictureAccentProcess"/>
    <dgm:cxn modelId="{208433FB-2E04-4439-8B9A-18EF6D0F1117}" type="presOf" srcId="{91A5A5EB-C06F-465B-AE87-9AD02120D0C3}" destId="{7E783403-8CD1-49A7-A023-4EC2E7844D76}" srcOrd="0" destOrd="0" presId="urn:microsoft.com/office/officeart/2008/layout/AscendingPictureAccentProcess"/>
    <dgm:cxn modelId="{28612C36-A91D-439B-9999-86527F8A0400}" srcId="{4009E142-53A2-4CAF-B5DF-009E6ABAC7D7}" destId="{E44F60AE-9BF7-4FD3-954D-34259BF07EF0}" srcOrd="1" destOrd="0" parTransId="{ACF8272A-9694-4087-A85C-624A2D8C3135}" sibTransId="{91A5A5EB-C06F-465B-AE87-9AD02120D0C3}"/>
    <dgm:cxn modelId="{BAC22245-8759-4F48-8975-EA532C8CC293}" type="presParOf" srcId="{84836700-4ED6-4E54-9A00-92951DA6FD0B}" destId="{7FE89327-13FD-48EA-9B9B-4E3FAB1990E2}" srcOrd="0" destOrd="0" presId="urn:microsoft.com/office/officeart/2008/layout/AscendingPictureAccentProcess"/>
    <dgm:cxn modelId="{7631B4C4-C723-4669-95AC-921602973A16}" type="presParOf" srcId="{84836700-4ED6-4E54-9A00-92951DA6FD0B}" destId="{74097784-8DC1-4B25-A280-CBF8F12A7855}" srcOrd="1" destOrd="0" presId="urn:microsoft.com/office/officeart/2008/layout/AscendingPictureAccentProcess"/>
    <dgm:cxn modelId="{EC4FD6A0-3384-46AF-9CEF-DE93C54AF8AF}" type="presParOf" srcId="{84836700-4ED6-4E54-9A00-92951DA6FD0B}" destId="{7C22CB0C-72BD-413F-BA77-5290DFE0B629}" srcOrd="2" destOrd="0" presId="urn:microsoft.com/office/officeart/2008/layout/AscendingPictureAccentProcess"/>
    <dgm:cxn modelId="{7779BC46-37D1-4736-80F7-49FA032659F6}" type="presParOf" srcId="{84836700-4ED6-4E54-9A00-92951DA6FD0B}" destId="{052DC4F7-91CF-49FD-9118-5D8FF3DB5F26}" srcOrd="3" destOrd="0" presId="urn:microsoft.com/office/officeart/2008/layout/AscendingPictureAccentProcess"/>
    <dgm:cxn modelId="{8746161D-EA9A-40D5-81F6-D64644A1B754}" type="presParOf" srcId="{84836700-4ED6-4E54-9A00-92951DA6FD0B}" destId="{4598C310-D25B-432D-ADF9-32033B420ED3}" srcOrd="4" destOrd="0" presId="urn:microsoft.com/office/officeart/2008/layout/AscendingPictureAccentProcess"/>
    <dgm:cxn modelId="{6E66F2C8-CCB3-4A31-ACDD-3530C517BBAC}" type="presParOf" srcId="{84836700-4ED6-4E54-9A00-92951DA6FD0B}" destId="{7B71B667-C71D-4347-B0EA-2EF5ED7C03CB}" srcOrd="5" destOrd="0" presId="urn:microsoft.com/office/officeart/2008/layout/AscendingPictureAccentProcess"/>
    <dgm:cxn modelId="{5DA33563-B282-42B3-9E4F-F7DF31BD211B}" type="presParOf" srcId="{84836700-4ED6-4E54-9A00-92951DA6FD0B}" destId="{AB49D452-69CA-4B89-AC72-D8A2A6D78C48}" srcOrd="6" destOrd="0" presId="urn:microsoft.com/office/officeart/2008/layout/AscendingPictureAccentProcess"/>
    <dgm:cxn modelId="{EAE14A56-F756-4D01-BBC3-AD4F0D18F5DE}" type="presParOf" srcId="{84836700-4ED6-4E54-9A00-92951DA6FD0B}" destId="{270089EE-9371-41FC-A085-A7AC208B1549}" srcOrd="7" destOrd="0" presId="urn:microsoft.com/office/officeart/2008/layout/AscendingPictureAccentProcess"/>
    <dgm:cxn modelId="{F506A685-D4F6-45AA-9DB7-C3803C309918}" type="presParOf" srcId="{84836700-4ED6-4E54-9A00-92951DA6FD0B}" destId="{0AD5BB81-7F92-494A-84D3-683C153CC187}" srcOrd="8" destOrd="0" presId="urn:microsoft.com/office/officeart/2008/layout/AscendingPictureAccentProcess"/>
    <dgm:cxn modelId="{0B56411C-250B-4487-B69E-B1A8F1DADDFF}" type="presParOf" srcId="{84836700-4ED6-4E54-9A00-92951DA6FD0B}" destId="{72118BCB-ECF2-45FA-A047-37130C7A52CD}" srcOrd="9" destOrd="0" presId="urn:microsoft.com/office/officeart/2008/layout/AscendingPictureAccentProcess"/>
    <dgm:cxn modelId="{2F221105-5CF5-4069-99F9-5FF6E46841A9}" type="presParOf" srcId="{84836700-4ED6-4E54-9A00-92951DA6FD0B}" destId="{BDC4EA80-976B-4FFD-92F1-C03C606EAAD0}" srcOrd="10" destOrd="0" presId="urn:microsoft.com/office/officeart/2008/layout/AscendingPictureAccentProcess"/>
    <dgm:cxn modelId="{81ADE878-38AA-4EEB-A462-759A39A9D848}" type="presParOf" srcId="{84836700-4ED6-4E54-9A00-92951DA6FD0B}" destId="{0A921FD6-FE78-4744-8797-0ECEF06C7AA4}" srcOrd="11" destOrd="0" presId="urn:microsoft.com/office/officeart/2008/layout/AscendingPictureAccentProcess"/>
    <dgm:cxn modelId="{4B240261-16CA-45C2-A78A-0067D90FEBE6}" type="presParOf" srcId="{84836700-4ED6-4E54-9A00-92951DA6FD0B}" destId="{5382BB46-B9FC-4EAC-9B48-682746EB9256}" srcOrd="12" destOrd="0" presId="urn:microsoft.com/office/officeart/2008/layout/AscendingPictureAccentProcess"/>
    <dgm:cxn modelId="{1BBD26C3-C8C2-4053-B14A-6D1F5EEEB9FD}" type="presParOf" srcId="{84836700-4ED6-4E54-9A00-92951DA6FD0B}" destId="{BA6C558A-8E63-4D7A-B03F-F1A0725E7CB7}" srcOrd="13" destOrd="0" presId="urn:microsoft.com/office/officeart/2008/layout/AscendingPictureAccentProcess"/>
    <dgm:cxn modelId="{7868A0FB-80C2-4B15-AFCF-432AAAC24022}" type="presParOf" srcId="{BA6C558A-8E63-4D7A-B03F-F1A0725E7CB7}" destId="{7E173E90-EB04-41DD-8457-62E7813803D4}" srcOrd="0" destOrd="0" presId="urn:microsoft.com/office/officeart/2008/layout/AscendingPictureAccentProcess"/>
    <dgm:cxn modelId="{32BA7DD3-4F87-4ED7-9283-78BEC7BEB89F}" type="presParOf" srcId="{84836700-4ED6-4E54-9A00-92951DA6FD0B}" destId="{DC0B947C-EC7E-40FD-A7A5-BB2C865D4A6D}" srcOrd="14" destOrd="0" presId="urn:microsoft.com/office/officeart/2008/layout/AscendingPictureAccentProcess"/>
    <dgm:cxn modelId="{AF935834-F1F1-4C08-BD3C-7D81CA9E8E3F}" type="presParOf" srcId="{84836700-4ED6-4E54-9A00-92951DA6FD0B}" destId="{7B37EA78-456B-4A6F-A454-77AE5E0D7435}" srcOrd="15" destOrd="0" presId="urn:microsoft.com/office/officeart/2008/layout/AscendingPictureAccentProcess"/>
    <dgm:cxn modelId="{BFF5AC22-232A-4100-90EB-36449EEA4F5C}" type="presParOf" srcId="{7B37EA78-456B-4A6F-A454-77AE5E0D7435}" destId="{7E783403-8CD1-49A7-A023-4EC2E7844D76}" srcOrd="0" destOrd="0" presId="urn:microsoft.com/office/officeart/2008/layout/AscendingPictureAccentProcess"/>
    <dgm:cxn modelId="{A103650D-B54E-4A1C-A10D-31802EBFCDA2}" type="presParOf" srcId="{84836700-4ED6-4E54-9A00-92951DA6FD0B}" destId="{B92048FD-E42F-41C3-AD0A-EA6E620F4236}" srcOrd="16" destOrd="0" presId="urn:microsoft.com/office/officeart/2008/layout/AscendingPictureAccentProcess"/>
    <dgm:cxn modelId="{B7E02AA4-D9D4-41DB-93ED-3C9064D9B55F}" type="presParOf" srcId="{84836700-4ED6-4E54-9A00-92951DA6FD0B}" destId="{2C5F6492-81F0-4EFD-8421-D5C0862CAFF1}" srcOrd="17" destOrd="0" presId="urn:microsoft.com/office/officeart/2008/layout/AscendingPictureAccentProcess"/>
    <dgm:cxn modelId="{E4A28ACA-0F39-497F-95D0-E4B8637D498D}" type="presParOf" srcId="{2C5F6492-81F0-4EFD-8421-D5C0862CAFF1}" destId="{90B6604E-C5B7-4C69-90DB-A809953E739C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09E142-53A2-4CAF-B5DF-009E6ABAC7D7}" type="doc">
      <dgm:prSet loTypeId="urn:microsoft.com/office/officeart/2008/layout/AscendingPictureAccentProcess" loCatId="pictur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16B810D-8E2E-4005-88CF-A35B9B681731}">
      <dgm:prSet phldrT="[Текст]" custT="1"/>
      <dgm:spPr/>
      <dgm:t>
        <a:bodyPr/>
        <a:lstStyle/>
        <a:p>
          <a:r>
            <a:rPr lang="ru-RU" sz="1400" b="1" dirty="0">
              <a:latin typeface="Arial Narrow" panose="020B0606020202030204" pitchFamily="34" charset="0"/>
            </a:rPr>
            <a:t>Стажер </a:t>
          </a:r>
          <a:r>
            <a:rPr lang="ru-RU" sz="1400" b="1" dirty="0" smtClean="0">
              <a:latin typeface="Arial Narrow" panose="020B0606020202030204" pitchFamily="34" charset="0"/>
            </a:rPr>
            <a:t>руководителя участка </a:t>
          </a:r>
          <a:endParaRPr lang="ru-RU" sz="1400" b="1" dirty="0">
            <a:latin typeface="Arial Narrow" panose="020B0606020202030204" pitchFamily="34" charset="0"/>
          </a:endParaRPr>
        </a:p>
      </dgm:t>
    </dgm:pt>
    <dgm:pt modelId="{AEDA7084-7664-4726-9CE7-0E979112D1BE}" type="parTrans" cxnId="{A818AE78-FB5A-4A7C-A09E-58B4AED1D0AE}">
      <dgm:prSet/>
      <dgm:spPr/>
      <dgm:t>
        <a:bodyPr/>
        <a:lstStyle/>
        <a:p>
          <a:endParaRPr lang="ru-RU"/>
        </a:p>
      </dgm:t>
    </dgm:pt>
    <dgm:pt modelId="{1DFE80BA-BDCD-4AE1-A8D4-37274CAC675E}" type="sibTrans" cxnId="{A818AE78-FB5A-4A7C-A09E-58B4AED1D0AE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E44F60AE-9BF7-4FD3-954D-34259BF07EF0}">
      <dgm:prSet phldrT="[Текст]" custT="1"/>
      <dgm:spPr/>
      <dgm:t>
        <a:bodyPr/>
        <a:lstStyle/>
        <a:p>
          <a:r>
            <a:rPr lang="ru-RU" sz="1400" dirty="0">
              <a:latin typeface="Arial Narrow" panose="020B0606020202030204" pitchFamily="34" charset="0"/>
            </a:rPr>
            <a:t>Руководитель </a:t>
          </a:r>
          <a:r>
            <a:rPr lang="ru-RU" sz="1400" dirty="0" smtClean="0">
              <a:latin typeface="Arial Narrow" panose="020B0606020202030204" pitchFamily="34" charset="0"/>
            </a:rPr>
            <a:t>участка</a:t>
          </a:r>
          <a:endParaRPr lang="ru-RU" sz="1400" dirty="0">
            <a:latin typeface="Arial Narrow" panose="020B0606020202030204" pitchFamily="34" charset="0"/>
          </a:endParaRPr>
        </a:p>
      </dgm:t>
    </dgm:pt>
    <dgm:pt modelId="{ACF8272A-9694-4087-A85C-624A2D8C3135}" type="parTrans" cxnId="{28612C36-A91D-439B-9999-86527F8A0400}">
      <dgm:prSet/>
      <dgm:spPr/>
      <dgm:t>
        <a:bodyPr/>
        <a:lstStyle/>
        <a:p>
          <a:endParaRPr lang="ru-RU"/>
        </a:p>
      </dgm:t>
    </dgm:pt>
    <dgm:pt modelId="{91A5A5EB-C06F-465B-AE87-9AD02120D0C3}" type="sibTrans" cxnId="{28612C36-A91D-439B-9999-86527F8A0400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ru-RU"/>
        </a:p>
      </dgm:t>
    </dgm:pt>
    <dgm:pt modelId="{71D36A3A-10CC-4F7E-9EF6-192DE6DAEC52}">
      <dgm:prSet custT="1"/>
      <dgm:spPr/>
      <dgm:t>
        <a:bodyPr/>
        <a:lstStyle/>
        <a:p>
          <a:r>
            <a:rPr lang="ru-RU" sz="1400" dirty="0">
              <a:latin typeface="Arial Narrow" panose="020B0606020202030204" pitchFamily="34" charset="0"/>
            </a:rPr>
            <a:t>Технический </a:t>
          </a:r>
          <a:r>
            <a:rPr lang="ru-RU" sz="1400" dirty="0" smtClean="0">
              <a:latin typeface="Arial Narrow" panose="020B0606020202030204" pitchFamily="34" charset="0"/>
            </a:rPr>
            <a:t>менеджер</a:t>
          </a:r>
          <a:endParaRPr lang="ru-RU" sz="1400" dirty="0">
            <a:latin typeface="Arial Narrow" panose="020B0606020202030204" pitchFamily="34" charset="0"/>
          </a:endParaRPr>
        </a:p>
      </dgm:t>
    </dgm:pt>
    <dgm:pt modelId="{E4D74322-CD70-48B6-BBAF-2CB3A4A72606}" type="parTrans" cxnId="{C41B9809-E4E1-4DA3-8150-8A286DAD3BDA}">
      <dgm:prSet/>
      <dgm:spPr/>
      <dgm:t>
        <a:bodyPr/>
        <a:lstStyle/>
        <a:p>
          <a:endParaRPr lang="ru-RU"/>
        </a:p>
      </dgm:t>
    </dgm:pt>
    <dgm:pt modelId="{EC6DC348-4D20-4192-BBFF-123FF9F38EAB}" type="sibTrans" cxnId="{C41B9809-E4E1-4DA3-8150-8A286DAD3BDA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4836700-4ED6-4E54-9A00-92951DA6FD0B}" type="pres">
      <dgm:prSet presAssocID="{4009E142-53A2-4CAF-B5DF-009E6ABAC7D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FE89327-13FD-48EA-9B9B-4E3FAB1990E2}" type="pres">
      <dgm:prSet presAssocID="{4009E142-53A2-4CAF-B5DF-009E6ABAC7D7}" presName="dot1" presStyleLbl="alignNode1" presStyleIdx="0" presStyleCnt="12"/>
      <dgm:spPr/>
    </dgm:pt>
    <dgm:pt modelId="{74097784-8DC1-4B25-A280-CBF8F12A7855}" type="pres">
      <dgm:prSet presAssocID="{4009E142-53A2-4CAF-B5DF-009E6ABAC7D7}" presName="dot2" presStyleLbl="alignNode1" presStyleIdx="1" presStyleCnt="12"/>
      <dgm:spPr/>
    </dgm:pt>
    <dgm:pt modelId="{7C22CB0C-72BD-413F-BA77-5290DFE0B629}" type="pres">
      <dgm:prSet presAssocID="{4009E142-53A2-4CAF-B5DF-009E6ABAC7D7}" presName="dot3" presStyleLbl="alignNode1" presStyleIdx="2" presStyleCnt="12"/>
      <dgm:spPr/>
    </dgm:pt>
    <dgm:pt modelId="{052DC4F7-91CF-49FD-9118-5D8FF3DB5F26}" type="pres">
      <dgm:prSet presAssocID="{4009E142-53A2-4CAF-B5DF-009E6ABAC7D7}" presName="dot4" presStyleLbl="alignNode1" presStyleIdx="3" presStyleCnt="12"/>
      <dgm:spPr/>
    </dgm:pt>
    <dgm:pt modelId="{4598C310-D25B-432D-ADF9-32033B420ED3}" type="pres">
      <dgm:prSet presAssocID="{4009E142-53A2-4CAF-B5DF-009E6ABAC7D7}" presName="dot5" presStyleLbl="alignNode1" presStyleIdx="4" presStyleCnt="12"/>
      <dgm:spPr/>
    </dgm:pt>
    <dgm:pt modelId="{7B71B667-C71D-4347-B0EA-2EF5ED7C03CB}" type="pres">
      <dgm:prSet presAssocID="{4009E142-53A2-4CAF-B5DF-009E6ABAC7D7}" presName="dotArrow1" presStyleLbl="alignNode1" presStyleIdx="5" presStyleCnt="12"/>
      <dgm:spPr/>
    </dgm:pt>
    <dgm:pt modelId="{AB49D452-69CA-4B89-AC72-D8A2A6D78C48}" type="pres">
      <dgm:prSet presAssocID="{4009E142-53A2-4CAF-B5DF-009E6ABAC7D7}" presName="dotArrow2" presStyleLbl="alignNode1" presStyleIdx="6" presStyleCnt="12"/>
      <dgm:spPr/>
    </dgm:pt>
    <dgm:pt modelId="{270089EE-9371-41FC-A085-A7AC208B1549}" type="pres">
      <dgm:prSet presAssocID="{4009E142-53A2-4CAF-B5DF-009E6ABAC7D7}" presName="dotArrow3" presStyleLbl="alignNode1" presStyleIdx="7" presStyleCnt="12"/>
      <dgm:spPr/>
    </dgm:pt>
    <dgm:pt modelId="{0AD5BB81-7F92-494A-84D3-683C153CC187}" type="pres">
      <dgm:prSet presAssocID="{4009E142-53A2-4CAF-B5DF-009E6ABAC7D7}" presName="dotArrow4" presStyleLbl="alignNode1" presStyleIdx="8" presStyleCnt="12"/>
      <dgm:spPr/>
    </dgm:pt>
    <dgm:pt modelId="{72118BCB-ECF2-45FA-A047-37130C7A52CD}" type="pres">
      <dgm:prSet presAssocID="{4009E142-53A2-4CAF-B5DF-009E6ABAC7D7}" presName="dotArrow5" presStyleLbl="alignNode1" presStyleIdx="9" presStyleCnt="12"/>
      <dgm:spPr/>
    </dgm:pt>
    <dgm:pt modelId="{BDC4EA80-976B-4FFD-92F1-C03C606EAAD0}" type="pres">
      <dgm:prSet presAssocID="{4009E142-53A2-4CAF-B5DF-009E6ABAC7D7}" presName="dotArrow6" presStyleLbl="alignNode1" presStyleIdx="10" presStyleCnt="12"/>
      <dgm:spPr/>
    </dgm:pt>
    <dgm:pt modelId="{0A921FD6-FE78-4744-8797-0ECEF06C7AA4}" type="pres">
      <dgm:prSet presAssocID="{4009E142-53A2-4CAF-B5DF-009E6ABAC7D7}" presName="dotArrow7" presStyleLbl="alignNode1" presStyleIdx="11" presStyleCnt="12"/>
      <dgm:spPr/>
    </dgm:pt>
    <dgm:pt modelId="{5382BB46-B9FC-4EAC-9B48-682746EB9256}" type="pres">
      <dgm:prSet presAssocID="{916B810D-8E2E-4005-88CF-A35B9B681731}" presName="parTx1" presStyleLbl="node1" presStyleIdx="0" presStyleCnt="3"/>
      <dgm:spPr/>
      <dgm:t>
        <a:bodyPr/>
        <a:lstStyle/>
        <a:p>
          <a:endParaRPr lang="ru-RU"/>
        </a:p>
      </dgm:t>
    </dgm:pt>
    <dgm:pt modelId="{BA6C558A-8E63-4D7A-B03F-F1A0725E7CB7}" type="pres">
      <dgm:prSet presAssocID="{1DFE80BA-BDCD-4AE1-A8D4-37274CAC675E}" presName="picture1" presStyleCnt="0"/>
      <dgm:spPr/>
    </dgm:pt>
    <dgm:pt modelId="{7E173E90-EB04-41DD-8457-62E7813803D4}" type="pres">
      <dgm:prSet presAssocID="{1DFE80BA-BDCD-4AE1-A8D4-37274CAC675E}" presName="imageRepeatNode" presStyleLbl="fgImgPlace1" presStyleIdx="0" presStyleCnt="3"/>
      <dgm:spPr/>
      <dgm:t>
        <a:bodyPr/>
        <a:lstStyle/>
        <a:p>
          <a:endParaRPr lang="ru-RU"/>
        </a:p>
      </dgm:t>
    </dgm:pt>
    <dgm:pt modelId="{DC0B947C-EC7E-40FD-A7A5-BB2C865D4A6D}" type="pres">
      <dgm:prSet presAssocID="{E44F60AE-9BF7-4FD3-954D-34259BF07EF0}" presName="parTx2" presStyleLbl="node1" presStyleIdx="1" presStyleCnt="3"/>
      <dgm:spPr/>
      <dgm:t>
        <a:bodyPr/>
        <a:lstStyle/>
        <a:p>
          <a:endParaRPr lang="ru-RU"/>
        </a:p>
      </dgm:t>
    </dgm:pt>
    <dgm:pt modelId="{7B37EA78-456B-4A6F-A454-77AE5E0D7435}" type="pres">
      <dgm:prSet presAssocID="{91A5A5EB-C06F-465B-AE87-9AD02120D0C3}" presName="picture2" presStyleCnt="0"/>
      <dgm:spPr/>
    </dgm:pt>
    <dgm:pt modelId="{7E783403-8CD1-49A7-A023-4EC2E7844D76}" type="pres">
      <dgm:prSet presAssocID="{91A5A5EB-C06F-465B-AE87-9AD02120D0C3}" presName="imageRepeatNode" presStyleLbl="fgImgPlace1" presStyleIdx="1" presStyleCnt="3"/>
      <dgm:spPr/>
      <dgm:t>
        <a:bodyPr/>
        <a:lstStyle/>
        <a:p>
          <a:endParaRPr lang="ru-RU"/>
        </a:p>
      </dgm:t>
    </dgm:pt>
    <dgm:pt modelId="{B92048FD-E42F-41C3-AD0A-EA6E620F4236}" type="pres">
      <dgm:prSet presAssocID="{71D36A3A-10CC-4F7E-9EF6-192DE6DAEC52}" presName="parTx3" presStyleLbl="node1" presStyleIdx="2" presStyleCnt="3" custLinFactNeighborX="31" custLinFactNeighborY="-1153"/>
      <dgm:spPr/>
      <dgm:t>
        <a:bodyPr/>
        <a:lstStyle/>
        <a:p>
          <a:endParaRPr lang="ru-RU"/>
        </a:p>
      </dgm:t>
    </dgm:pt>
    <dgm:pt modelId="{2C5F6492-81F0-4EFD-8421-D5C0862CAFF1}" type="pres">
      <dgm:prSet presAssocID="{EC6DC348-4D20-4192-BBFF-123FF9F38EAB}" presName="picture3" presStyleCnt="0"/>
      <dgm:spPr/>
    </dgm:pt>
    <dgm:pt modelId="{90B6604E-C5B7-4C69-90DB-A809953E739C}" type="pres">
      <dgm:prSet presAssocID="{EC6DC348-4D20-4192-BBFF-123FF9F38EAB}" presName="imageRepeatNode" presStyleLbl="fgImgPlace1" presStyleIdx="2" presStyleCnt="3" custLinFactNeighborX="115" custLinFactNeighborY="-3087"/>
      <dgm:spPr/>
      <dgm:t>
        <a:bodyPr/>
        <a:lstStyle/>
        <a:p>
          <a:endParaRPr lang="ru-RU"/>
        </a:p>
      </dgm:t>
    </dgm:pt>
  </dgm:ptLst>
  <dgm:cxnLst>
    <dgm:cxn modelId="{179EFB37-33A6-4BEF-AE84-F6B24DC3B4FE}" type="presOf" srcId="{916B810D-8E2E-4005-88CF-A35B9B681731}" destId="{5382BB46-B9FC-4EAC-9B48-682746EB9256}" srcOrd="0" destOrd="0" presId="urn:microsoft.com/office/officeart/2008/layout/AscendingPictureAccentProcess"/>
    <dgm:cxn modelId="{9708A356-D877-425E-8426-4FBC41497B04}" type="presOf" srcId="{E44F60AE-9BF7-4FD3-954D-34259BF07EF0}" destId="{DC0B947C-EC7E-40FD-A7A5-BB2C865D4A6D}" srcOrd="0" destOrd="0" presId="urn:microsoft.com/office/officeart/2008/layout/AscendingPictureAccentProcess"/>
    <dgm:cxn modelId="{C41B9809-E4E1-4DA3-8150-8A286DAD3BDA}" srcId="{4009E142-53A2-4CAF-B5DF-009E6ABAC7D7}" destId="{71D36A3A-10CC-4F7E-9EF6-192DE6DAEC52}" srcOrd="2" destOrd="0" parTransId="{E4D74322-CD70-48B6-BBAF-2CB3A4A72606}" sibTransId="{EC6DC348-4D20-4192-BBFF-123FF9F38EAB}"/>
    <dgm:cxn modelId="{E9CD9FD7-DB53-4A2E-A87D-B4112D5041D9}" type="presOf" srcId="{4009E142-53A2-4CAF-B5DF-009E6ABAC7D7}" destId="{84836700-4ED6-4E54-9A00-92951DA6FD0B}" srcOrd="0" destOrd="0" presId="urn:microsoft.com/office/officeart/2008/layout/AscendingPictureAccentProcess"/>
    <dgm:cxn modelId="{A7BC57AD-E3E5-42B8-BCDC-C6F8C1D4004F}" type="presOf" srcId="{91A5A5EB-C06F-465B-AE87-9AD02120D0C3}" destId="{7E783403-8CD1-49A7-A023-4EC2E7844D76}" srcOrd="0" destOrd="0" presId="urn:microsoft.com/office/officeart/2008/layout/AscendingPictureAccentProcess"/>
    <dgm:cxn modelId="{56FE5040-0A13-4444-A07B-7CF2604A7E99}" type="presOf" srcId="{EC6DC348-4D20-4192-BBFF-123FF9F38EAB}" destId="{90B6604E-C5B7-4C69-90DB-A809953E739C}" srcOrd="0" destOrd="0" presId="urn:microsoft.com/office/officeart/2008/layout/AscendingPictureAccentProcess"/>
    <dgm:cxn modelId="{A818AE78-FB5A-4A7C-A09E-58B4AED1D0AE}" srcId="{4009E142-53A2-4CAF-B5DF-009E6ABAC7D7}" destId="{916B810D-8E2E-4005-88CF-A35B9B681731}" srcOrd="0" destOrd="0" parTransId="{AEDA7084-7664-4726-9CE7-0E979112D1BE}" sibTransId="{1DFE80BA-BDCD-4AE1-A8D4-37274CAC675E}"/>
    <dgm:cxn modelId="{0C7AAB6F-F2B3-4E6F-B051-BD37C8DFCE1E}" type="presOf" srcId="{71D36A3A-10CC-4F7E-9EF6-192DE6DAEC52}" destId="{B92048FD-E42F-41C3-AD0A-EA6E620F4236}" srcOrd="0" destOrd="0" presId="urn:microsoft.com/office/officeart/2008/layout/AscendingPictureAccentProcess"/>
    <dgm:cxn modelId="{28612C36-A91D-439B-9999-86527F8A0400}" srcId="{4009E142-53A2-4CAF-B5DF-009E6ABAC7D7}" destId="{E44F60AE-9BF7-4FD3-954D-34259BF07EF0}" srcOrd="1" destOrd="0" parTransId="{ACF8272A-9694-4087-A85C-624A2D8C3135}" sibTransId="{91A5A5EB-C06F-465B-AE87-9AD02120D0C3}"/>
    <dgm:cxn modelId="{73FCD5A3-ADDB-4927-9AAA-F457EF769F8A}" type="presOf" srcId="{1DFE80BA-BDCD-4AE1-A8D4-37274CAC675E}" destId="{7E173E90-EB04-41DD-8457-62E7813803D4}" srcOrd="0" destOrd="0" presId="urn:microsoft.com/office/officeart/2008/layout/AscendingPictureAccentProcess"/>
    <dgm:cxn modelId="{EAAD8684-7F00-4DB0-A1A9-0014981CBF6C}" type="presParOf" srcId="{84836700-4ED6-4E54-9A00-92951DA6FD0B}" destId="{7FE89327-13FD-48EA-9B9B-4E3FAB1990E2}" srcOrd="0" destOrd="0" presId="urn:microsoft.com/office/officeart/2008/layout/AscendingPictureAccentProcess"/>
    <dgm:cxn modelId="{CCA9CCBB-E729-43A4-A3C5-5AC9AC179687}" type="presParOf" srcId="{84836700-4ED6-4E54-9A00-92951DA6FD0B}" destId="{74097784-8DC1-4B25-A280-CBF8F12A7855}" srcOrd="1" destOrd="0" presId="urn:microsoft.com/office/officeart/2008/layout/AscendingPictureAccentProcess"/>
    <dgm:cxn modelId="{29DCA2AF-5E80-4AFD-9765-9836E229FF0E}" type="presParOf" srcId="{84836700-4ED6-4E54-9A00-92951DA6FD0B}" destId="{7C22CB0C-72BD-413F-BA77-5290DFE0B629}" srcOrd="2" destOrd="0" presId="urn:microsoft.com/office/officeart/2008/layout/AscendingPictureAccentProcess"/>
    <dgm:cxn modelId="{16810442-C1C6-4795-B8B7-02EBCBFB7EBD}" type="presParOf" srcId="{84836700-4ED6-4E54-9A00-92951DA6FD0B}" destId="{052DC4F7-91CF-49FD-9118-5D8FF3DB5F26}" srcOrd="3" destOrd="0" presId="urn:microsoft.com/office/officeart/2008/layout/AscendingPictureAccentProcess"/>
    <dgm:cxn modelId="{C5405E5F-C39C-4591-AEE9-3717F79A1B40}" type="presParOf" srcId="{84836700-4ED6-4E54-9A00-92951DA6FD0B}" destId="{4598C310-D25B-432D-ADF9-32033B420ED3}" srcOrd="4" destOrd="0" presId="urn:microsoft.com/office/officeart/2008/layout/AscendingPictureAccentProcess"/>
    <dgm:cxn modelId="{E7954FB0-B5FB-4FF7-A22F-9FE4B5CC505C}" type="presParOf" srcId="{84836700-4ED6-4E54-9A00-92951DA6FD0B}" destId="{7B71B667-C71D-4347-B0EA-2EF5ED7C03CB}" srcOrd="5" destOrd="0" presId="urn:microsoft.com/office/officeart/2008/layout/AscendingPictureAccentProcess"/>
    <dgm:cxn modelId="{F89857B6-78D1-4B9B-A098-DFDDDE6783D7}" type="presParOf" srcId="{84836700-4ED6-4E54-9A00-92951DA6FD0B}" destId="{AB49D452-69CA-4B89-AC72-D8A2A6D78C48}" srcOrd="6" destOrd="0" presId="urn:microsoft.com/office/officeart/2008/layout/AscendingPictureAccentProcess"/>
    <dgm:cxn modelId="{6380783E-62B1-45C9-BE9B-E71AF9CA7615}" type="presParOf" srcId="{84836700-4ED6-4E54-9A00-92951DA6FD0B}" destId="{270089EE-9371-41FC-A085-A7AC208B1549}" srcOrd="7" destOrd="0" presId="urn:microsoft.com/office/officeart/2008/layout/AscendingPictureAccentProcess"/>
    <dgm:cxn modelId="{12CD4A0C-FE30-453F-BF03-17184C16F627}" type="presParOf" srcId="{84836700-4ED6-4E54-9A00-92951DA6FD0B}" destId="{0AD5BB81-7F92-494A-84D3-683C153CC187}" srcOrd="8" destOrd="0" presId="urn:microsoft.com/office/officeart/2008/layout/AscendingPictureAccentProcess"/>
    <dgm:cxn modelId="{FC7E0EDE-A1F8-448A-AC49-AB9D61F57766}" type="presParOf" srcId="{84836700-4ED6-4E54-9A00-92951DA6FD0B}" destId="{72118BCB-ECF2-45FA-A047-37130C7A52CD}" srcOrd="9" destOrd="0" presId="urn:microsoft.com/office/officeart/2008/layout/AscendingPictureAccentProcess"/>
    <dgm:cxn modelId="{5B043F27-C3EF-44E2-86D9-5930732CC71D}" type="presParOf" srcId="{84836700-4ED6-4E54-9A00-92951DA6FD0B}" destId="{BDC4EA80-976B-4FFD-92F1-C03C606EAAD0}" srcOrd="10" destOrd="0" presId="urn:microsoft.com/office/officeart/2008/layout/AscendingPictureAccentProcess"/>
    <dgm:cxn modelId="{C6700F2E-9FA8-4E72-8F4A-D79D47277DE9}" type="presParOf" srcId="{84836700-4ED6-4E54-9A00-92951DA6FD0B}" destId="{0A921FD6-FE78-4744-8797-0ECEF06C7AA4}" srcOrd="11" destOrd="0" presId="urn:microsoft.com/office/officeart/2008/layout/AscendingPictureAccentProcess"/>
    <dgm:cxn modelId="{B7F27125-470B-4899-9618-3F1B66EFC3C1}" type="presParOf" srcId="{84836700-4ED6-4E54-9A00-92951DA6FD0B}" destId="{5382BB46-B9FC-4EAC-9B48-682746EB9256}" srcOrd="12" destOrd="0" presId="urn:microsoft.com/office/officeart/2008/layout/AscendingPictureAccentProcess"/>
    <dgm:cxn modelId="{FB0E58B2-DCEB-4A8F-8DD4-319160239BFE}" type="presParOf" srcId="{84836700-4ED6-4E54-9A00-92951DA6FD0B}" destId="{BA6C558A-8E63-4D7A-B03F-F1A0725E7CB7}" srcOrd="13" destOrd="0" presId="urn:microsoft.com/office/officeart/2008/layout/AscendingPictureAccentProcess"/>
    <dgm:cxn modelId="{90F19AAE-E0F4-4597-A6A0-5638F2557E2F}" type="presParOf" srcId="{BA6C558A-8E63-4D7A-B03F-F1A0725E7CB7}" destId="{7E173E90-EB04-41DD-8457-62E7813803D4}" srcOrd="0" destOrd="0" presId="urn:microsoft.com/office/officeart/2008/layout/AscendingPictureAccentProcess"/>
    <dgm:cxn modelId="{EB6A652F-F57A-49CE-B8BA-00AFF0336E51}" type="presParOf" srcId="{84836700-4ED6-4E54-9A00-92951DA6FD0B}" destId="{DC0B947C-EC7E-40FD-A7A5-BB2C865D4A6D}" srcOrd="14" destOrd="0" presId="urn:microsoft.com/office/officeart/2008/layout/AscendingPictureAccentProcess"/>
    <dgm:cxn modelId="{67E0D1E5-AF7C-47E2-B4B5-E50076486FC2}" type="presParOf" srcId="{84836700-4ED6-4E54-9A00-92951DA6FD0B}" destId="{7B37EA78-456B-4A6F-A454-77AE5E0D7435}" srcOrd="15" destOrd="0" presId="urn:microsoft.com/office/officeart/2008/layout/AscendingPictureAccentProcess"/>
    <dgm:cxn modelId="{D8F519AC-913E-42F8-9976-DF3474D1C463}" type="presParOf" srcId="{7B37EA78-456B-4A6F-A454-77AE5E0D7435}" destId="{7E783403-8CD1-49A7-A023-4EC2E7844D76}" srcOrd="0" destOrd="0" presId="urn:microsoft.com/office/officeart/2008/layout/AscendingPictureAccentProcess"/>
    <dgm:cxn modelId="{A1981367-D7AA-4549-AFDA-B780EE26149C}" type="presParOf" srcId="{84836700-4ED6-4E54-9A00-92951DA6FD0B}" destId="{B92048FD-E42F-41C3-AD0A-EA6E620F4236}" srcOrd="16" destOrd="0" presId="urn:microsoft.com/office/officeart/2008/layout/AscendingPictureAccentProcess"/>
    <dgm:cxn modelId="{53CE2B20-8A23-4352-BB4E-188D1CE7D169}" type="presParOf" srcId="{84836700-4ED6-4E54-9A00-92951DA6FD0B}" destId="{2C5F6492-81F0-4EFD-8421-D5C0862CAFF1}" srcOrd="17" destOrd="0" presId="urn:microsoft.com/office/officeart/2008/layout/AscendingPictureAccentProcess"/>
    <dgm:cxn modelId="{E690D3AB-49A7-43CF-A9DA-FE2134605B91}" type="presParOf" srcId="{2C5F6492-81F0-4EFD-8421-D5C0862CAFF1}" destId="{90B6604E-C5B7-4C69-90DB-A809953E739C}" srcOrd="0" destOrd="0" presId="urn:microsoft.com/office/officeart/2008/layout/AscendingPictureAccent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E89327-13FD-48EA-9B9B-4E3FAB1990E2}">
      <dsp:nvSpPr>
        <dsp:cNvPr id="0" name=""/>
        <dsp:cNvSpPr/>
      </dsp:nvSpPr>
      <dsp:spPr>
        <a:xfrm>
          <a:off x="2339603" y="3987766"/>
          <a:ext cx="147912" cy="14791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097784-8DC1-4B25-A280-CBF8F12A7855}">
      <dsp:nvSpPr>
        <dsp:cNvPr id="0" name=""/>
        <dsp:cNvSpPr/>
      </dsp:nvSpPr>
      <dsp:spPr>
        <a:xfrm>
          <a:off x="2060788" y="4121985"/>
          <a:ext cx="147912" cy="147912"/>
        </a:xfrm>
        <a:prstGeom prst="ellipse">
          <a:avLst/>
        </a:prstGeom>
        <a:gradFill rotWithShape="0">
          <a:gsLst>
            <a:gs pos="0">
              <a:schemeClr val="accent4">
                <a:hueOff val="-405888"/>
                <a:satOff val="2445"/>
                <a:lumOff val="196"/>
                <a:alphaOff val="0"/>
                <a:shade val="51000"/>
                <a:satMod val="130000"/>
              </a:schemeClr>
            </a:gs>
            <a:gs pos="80000">
              <a:schemeClr val="accent4">
                <a:hueOff val="-405888"/>
                <a:satOff val="2445"/>
                <a:lumOff val="196"/>
                <a:alphaOff val="0"/>
                <a:shade val="93000"/>
                <a:satMod val="130000"/>
              </a:schemeClr>
            </a:gs>
            <a:gs pos="100000">
              <a:schemeClr val="accent4">
                <a:hueOff val="-405888"/>
                <a:satOff val="2445"/>
                <a:lumOff val="19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405888"/>
              <a:satOff val="2445"/>
              <a:lumOff val="19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22CB0C-72BD-413F-BA77-5290DFE0B629}">
      <dsp:nvSpPr>
        <dsp:cNvPr id="0" name=""/>
        <dsp:cNvSpPr/>
      </dsp:nvSpPr>
      <dsp:spPr>
        <a:xfrm>
          <a:off x="1768661" y="4228003"/>
          <a:ext cx="147912" cy="147912"/>
        </a:xfrm>
        <a:prstGeom prst="ellipse">
          <a:avLst/>
        </a:prstGeom>
        <a:gradFill rotWithShape="0">
          <a:gsLst>
            <a:gs pos="0">
              <a:schemeClr val="accent4">
                <a:hueOff val="-811776"/>
                <a:satOff val="4891"/>
                <a:lumOff val="392"/>
                <a:alphaOff val="0"/>
                <a:shade val="51000"/>
                <a:satMod val="130000"/>
              </a:schemeClr>
            </a:gs>
            <a:gs pos="80000">
              <a:schemeClr val="accent4">
                <a:hueOff val="-811776"/>
                <a:satOff val="4891"/>
                <a:lumOff val="392"/>
                <a:alphaOff val="0"/>
                <a:shade val="93000"/>
                <a:satMod val="130000"/>
              </a:schemeClr>
            </a:gs>
            <a:gs pos="100000">
              <a:schemeClr val="accent4">
                <a:hueOff val="-811776"/>
                <a:satOff val="4891"/>
                <a:lumOff val="39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811776"/>
              <a:satOff val="4891"/>
              <a:lumOff val="39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2DC4F7-91CF-49FD-9118-5D8FF3DB5F26}">
      <dsp:nvSpPr>
        <dsp:cNvPr id="0" name=""/>
        <dsp:cNvSpPr/>
      </dsp:nvSpPr>
      <dsp:spPr>
        <a:xfrm>
          <a:off x="3678210" y="2434065"/>
          <a:ext cx="147912" cy="147912"/>
        </a:xfrm>
        <a:prstGeom prst="ellipse">
          <a:avLst/>
        </a:prstGeom>
        <a:gradFill rotWithShape="0">
          <a:gsLst>
            <a:gs pos="0">
              <a:schemeClr val="accent4">
                <a:hueOff val="-1217664"/>
                <a:satOff val="7336"/>
                <a:lumOff val="588"/>
                <a:alphaOff val="0"/>
                <a:shade val="51000"/>
                <a:satMod val="130000"/>
              </a:schemeClr>
            </a:gs>
            <a:gs pos="80000">
              <a:schemeClr val="accent4">
                <a:hueOff val="-1217664"/>
                <a:satOff val="7336"/>
                <a:lumOff val="588"/>
                <a:alphaOff val="0"/>
                <a:shade val="93000"/>
                <a:satMod val="130000"/>
              </a:schemeClr>
            </a:gs>
            <a:gs pos="100000">
              <a:schemeClr val="accent4">
                <a:hueOff val="-1217664"/>
                <a:satOff val="7336"/>
                <a:lumOff val="58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1217664"/>
              <a:satOff val="7336"/>
              <a:lumOff val="5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98C310-D25B-432D-ADF9-32033B420ED3}">
      <dsp:nvSpPr>
        <dsp:cNvPr id="0" name=""/>
        <dsp:cNvSpPr/>
      </dsp:nvSpPr>
      <dsp:spPr>
        <a:xfrm>
          <a:off x="3565796" y="2707203"/>
          <a:ext cx="147912" cy="147912"/>
        </a:xfrm>
        <a:prstGeom prst="ellipse">
          <a:avLst/>
        </a:prstGeom>
        <a:gradFill rotWithShape="0">
          <a:gsLst>
            <a:gs pos="0">
              <a:schemeClr val="accent4">
                <a:hueOff val="-1623553"/>
                <a:satOff val="9781"/>
                <a:lumOff val="784"/>
                <a:alphaOff val="0"/>
                <a:shade val="51000"/>
                <a:satMod val="130000"/>
              </a:schemeClr>
            </a:gs>
            <a:gs pos="80000">
              <a:schemeClr val="accent4">
                <a:hueOff val="-1623553"/>
                <a:satOff val="9781"/>
                <a:lumOff val="784"/>
                <a:alphaOff val="0"/>
                <a:shade val="93000"/>
                <a:satMod val="130000"/>
              </a:schemeClr>
            </a:gs>
            <a:gs pos="100000">
              <a:schemeClr val="accent4">
                <a:hueOff val="-1623553"/>
                <a:satOff val="9781"/>
                <a:lumOff val="78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1623553"/>
              <a:satOff val="9781"/>
              <a:lumOff val="78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71B667-C71D-4347-B0EA-2EF5ED7C03CB}">
      <dsp:nvSpPr>
        <dsp:cNvPr id="0" name=""/>
        <dsp:cNvSpPr/>
      </dsp:nvSpPr>
      <dsp:spPr>
        <a:xfrm>
          <a:off x="3485924" y="377958"/>
          <a:ext cx="147912" cy="147912"/>
        </a:xfrm>
        <a:prstGeom prst="ellipse">
          <a:avLst/>
        </a:prstGeom>
        <a:gradFill rotWithShape="0">
          <a:gsLst>
            <a:gs pos="0">
              <a:schemeClr val="accent4">
                <a:hueOff val="-2029441"/>
                <a:satOff val="12227"/>
                <a:lumOff val="980"/>
                <a:alphaOff val="0"/>
                <a:shade val="51000"/>
                <a:satMod val="130000"/>
              </a:schemeClr>
            </a:gs>
            <a:gs pos="80000">
              <a:schemeClr val="accent4">
                <a:hueOff val="-2029441"/>
                <a:satOff val="12227"/>
                <a:lumOff val="980"/>
                <a:alphaOff val="0"/>
                <a:shade val="93000"/>
                <a:satMod val="130000"/>
              </a:schemeClr>
            </a:gs>
            <a:gs pos="100000">
              <a:schemeClr val="accent4">
                <a:hueOff val="-2029441"/>
                <a:satOff val="12227"/>
                <a:lumOff val="98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2029441"/>
              <a:satOff val="12227"/>
              <a:lumOff val="98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49D452-69CA-4B89-AC72-D8A2A6D78C48}">
      <dsp:nvSpPr>
        <dsp:cNvPr id="0" name=""/>
        <dsp:cNvSpPr/>
      </dsp:nvSpPr>
      <dsp:spPr>
        <a:xfrm>
          <a:off x="3691522" y="247394"/>
          <a:ext cx="147912" cy="147912"/>
        </a:xfrm>
        <a:prstGeom prst="ellipse">
          <a:avLst/>
        </a:prstGeom>
        <a:gradFill rotWithShape="0">
          <a:gsLst>
            <a:gs pos="0">
              <a:schemeClr val="accent4">
                <a:hueOff val="-2435329"/>
                <a:satOff val="14672"/>
                <a:lumOff val="1176"/>
                <a:alphaOff val="0"/>
                <a:shade val="51000"/>
                <a:satMod val="130000"/>
              </a:schemeClr>
            </a:gs>
            <a:gs pos="80000">
              <a:schemeClr val="accent4">
                <a:hueOff val="-2435329"/>
                <a:satOff val="14672"/>
                <a:lumOff val="1176"/>
                <a:alphaOff val="0"/>
                <a:shade val="93000"/>
                <a:satMod val="130000"/>
              </a:schemeClr>
            </a:gs>
            <a:gs pos="100000">
              <a:schemeClr val="accent4">
                <a:hueOff val="-2435329"/>
                <a:satOff val="14672"/>
                <a:lumOff val="117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2435329"/>
              <a:satOff val="14672"/>
              <a:lumOff val="11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0089EE-9371-41FC-A085-A7AC208B1549}">
      <dsp:nvSpPr>
        <dsp:cNvPr id="0" name=""/>
        <dsp:cNvSpPr/>
      </dsp:nvSpPr>
      <dsp:spPr>
        <a:xfrm>
          <a:off x="3897120" y="116831"/>
          <a:ext cx="147912" cy="147912"/>
        </a:xfrm>
        <a:prstGeom prst="ellipse">
          <a:avLst/>
        </a:prstGeom>
        <a:gradFill rotWithShape="0">
          <a:gsLst>
            <a:gs pos="0">
              <a:schemeClr val="accent4">
                <a:hueOff val="-2841217"/>
                <a:satOff val="17118"/>
                <a:lumOff val="1372"/>
                <a:alphaOff val="0"/>
                <a:shade val="51000"/>
                <a:satMod val="130000"/>
              </a:schemeClr>
            </a:gs>
            <a:gs pos="80000">
              <a:schemeClr val="accent4">
                <a:hueOff val="-2841217"/>
                <a:satOff val="17118"/>
                <a:lumOff val="1372"/>
                <a:alphaOff val="0"/>
                <a:shade val="93000"/>
                <a:satMod val="130000"/>
              </a:schemeClr>
            </a:gs>
            <a:gs pos="100000">
              <a:schemeClr val="accent4">
                <a:hueOff val="-2841217"/>
                <a:satOff val="17118"/>
                <a:lumOff val="137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2841217"/>
              <a:satOff val="17118"/>
              <a:lumOff val="137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D5BB81-7F92-494A-84D3-683C153CC187}">
      <dsp:nvSpPr>
        <dsp:cNvPr id="0" name=""/>
        <dsp:cNvSpPr/>
      </dsp:nvSpPr>
      <dsp:spPr>
        <a:xfrm>
          <a:off x="4102718" y="247394"/>
          <a:ext cx="147912" cy="147912"/>
        </a:xfrm>
        <a:prstGeom prst="ellipse">
          <a:avLst/>
        </a:prstGeom>
        <a:gradFill rotWithShape="0">
          <a:gsLst>
            <a:gs pos="0">
              <a:schemeClr val="accent4">
                <a:hueOff val="-3247105"/>
                <a:satOff val="19563"/>
                <a:lumOff val="1568"/>
                <a:alphaOff val="0"/>
                <a:shade val="51000"/>
                <a:satMod val="130000"/>
              </a:schemeClr>
            </a:gs>
            <a:gs pos="80000">
              <a:schemeClr val="accent4">
                <a:hueOff val="-3247105"/>
                <a:satOff val="19563"/>
                <a:lumOff val="1568"/>
                <a:alphaOff val="0"/>
                <a:shade val="93000"/>
                <a:satMod val="130000"/>
              </a:schemeClr>
            </a:gs>
            <a:gs pos="100000">
              <a:schemeClr val="accent4">
                <a:hueOff val="-3247105"/>
                <a:satOff val="19563"/>
                <a:lumOff val="156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3247105"/>
              <a:satOff val="19563"/>
              <a:lumOff val="156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118BCB-ECF2-45FA-A047-37130C7A52CD}">
      <dsp:nvSpPr>
        <dsp:cNvPr id="0" name=""/>
        <dsp:cNvSpPr/>
      </dsp:nvSpPr>
      <dsp:spPr>
        <a:xfrm>
          <a:off x="4308316" y="377958"/>
          <a:ext cx="147912" cy="147912"/>
        </a:xfrm>
        <a:prstGeom prst="ellipse">
          <a:avLst/>
        </a:prstGeom>
        <a:gradFill rotWithShape="0">
          <a:gsLst>
            <a:gs pos="0">
              <a:schemeClr val="accent4">
                <a:hueOff val="-3652993"/>
                <a:satOff val="22008"/>
                <a:lumOff val="1764"/>
                <a:alphaOff val="0"/>
                <a:shade val="51000"/>
                <a:satMod val="130000"/>
              </a:schemeClr>
            </a:gs>
            <a:gs pos="80000">
              <a:schemeClr val="accent4">
                <a:hueOff val="-3652993"/>
                <a:satOff val="22008"/>
                <a:lumOff val="1764"/>
                <a:alphaOff val="0"/>
                <a:shade val="93000"/>
                <a:satMod val="130000"/>
              </a:schemeClr>
            </a:gs>
            <a:gs pos="100000">
              <a:schemeClr val="accent4">
                <a:hueOff val="-3652993"/>
                <a:satOff val="22008"/>
                <a:lumOff val="176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3652993"/>
              <a:satOff val="22008"/>
              <a:lumOff val="176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C4EA80-976B-4FFD-92F1-C03C606EAAD0}">
      <dsp:nvSpPr>
        <dsp:cNvPr id="0" name=""/>
        <dsp:cNvSpPr/>
      </dsp:nvSpPr>
      <dsp:spPr>
        <a:xfrm>
          <a:off x="3897120" y="392058"/>
          <a:ext cx="147912" cy="147912"/>
        </a:xfrm>
        <a:prstGeom prst="ellipse">
          <a:avLst/>
        </a:prstGeom>
        <a:gradFill rotWithShape="0">
          <a:gsLst>
            <a:gs pos="0">
              <a:schemeClr val="accent4">
                <a:hueOff val="-4058882"/>
                <a:satOff val="24454"/>
                <a:lumOff val="1960"/>
                <a:alphaOff val="0"/>
                <a:shade val="51000"/>
                <a:satMod val="130000"/>
              </a:schemeClr>
            </a:gs>
            <a:gs pos="80000">
              <a:schemeClr val="accent4">
                <a:hueOff val="-4058882"/>
                <a:satOff val="24454"/>
                <a:lumOff val="1960"/>
                <a:alphaOff val="0"/>
                <a:shade val="93000"/>
                <a:satMod val="130000"/>
              </a:schemeClr>
            </a:gs>
            <a:gs pos="100000">
              <a:schemeClr val="accent4">
                <a:hueOff val="-4058882"/>
                <a:satOff val="24454"/>
                <a:lumOff val="196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4058882"/>
              <a:satOff val="24454"/>
              <a:lumOff val="196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921FD6-FE78-4744-8797-0ECEF06C7AA4}">
      <dsp:nvSpPr>
        <dsp:cNvPr id="0" name=""/>
        <dsp:cNvSpPr/>
      </dsp:nvSpPr>
      <dsp:spPr>
        <a:xfrm>
          <a:off x="3897120" y="667808"/>
          <a:ext cx="147912" cy="147912"/>
        </a:xfrm>
        <a:prstGeom prst="ellips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82BB46-B9FC-4EAC-9B48-682746EB9256}">
      <dsp:nvSpPr>
        <dsp:cNvPr id="0" name=""/>
        <dsp:cNvSpPr/>
      </dsp:nvSpPr>
      <dsp:spPr>
        <a:xfrm>
          <a:off x="1047589" y="4542717"/>
          <a:ext cx="3190469" cy="85544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75316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>
              <a:latin typeface="Arial Narrow" panose="020B0606020202030204" pitchFamily="34" charset="0"/>
            </a:rPr>
            <a:t>Стажер </a:t>
          </a:r>
          <a:r>
            <a:rPr lang="ru-RU" sz="1400" b="0" kern="1200" smtClean="0">
              <a:latin typeface="Arial Narrow" panose="020B0606020202030204" pitchFamily="34" charset="0"/>
            </a:rPr>
            <a:t>начальника </a:t>
          </a:r>
          <a:r>
            <a:rPr lang="ru-RU" sz="1400" b="0" kern="1200" dirty="0">
              <a:latin typeface="Arial Narrow" panose="020B0606020202030204" pitchFamily="34" charset="0"/>
            </a:rPr>
            <a:t>смены </a:t>
          </a:r>
        </a:p>
      </dsp:txBody>
      <dsp:txXfrm>
        <a:off x="1089349" y="4584477"/>
        <a:ext cx="3106949" cy="771929"/>
      </dsp:txXfrm>
    </dsp:sp>
    <dsp:sp modelId="{7E173E90-EB04-41DD-8457-62E7813803D4}">
      <dsp:nvSpPr>
        <dsp:cNvPr id="0" name=""/>
        <dsp:cNvSpPr/>
      </dsp:nvSpPr>
      <dsp:spPr>
        <a:xfrm>
          <a:off x="248034" y="4035980"/>
          <a:ext cx="1479123" cy="147901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C0B947C-EC7E-40FD-A7A5-BB2C865D4A6D}">
      <dsp:nvSpPr>
        <dsp:cNvPr id="0" name=""/>
        <dsp:cNvSpPr/>
      </dsp:nvSpPr>
      <dsp:spPr>
        <a:xfrm>
          <a:off x="3099872" y="3431886"/>
          <a:ext cx="3190469" cy="855449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75316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Arial Narrow" panose="020B0606020202030204" pitchFamily="34" charset="0"/>
            </a:rPr>
            <a:t>Начальник </a:t>
          </a:r>
          <a:r>
            <a:rPr lang="ru-RU" sz="1400" kern="1200" dirty="0" smtClean="0">
              <a:latin typeface="Arial Narrow" panose="020B0606020202030204" pitchFamily="34" charset="0"/>
            </a:rPr>
            <a:t>смены</a:t>
          </a:r>
          <a:endParaRPr lang="ru-RU" sz="1400" kern="1200" dirty="0">
            <a:latin typeface="Arial Narrow" panose="020B0606020202030204" pitchFamily="34" charset="0"/>
          </a:endParaRPr>
        </a:p>
      </dsp:txBody>
      <dsp:txXfrm>
        <a:off x="3141632" y="3473646"/>
        <a:ext cx="3106949" cy="771929"/>
      </dsp:txXfrm>
    </dsp:sp>
    <dsp:sp modelId="{7E783403-8CD1-49A7-A023-4EC2E7844D76}">
      <dsp:nvSpPr>
        <dsp:cNvPr id="0" name=""/>
        <dsp:cNvSpPr/>
      </dsp:nvSpPr>
      <dsp:spPr>
        <a:xfrm>
          <a:off x="2215357" y="2593149"/>
          <a:ext cx="1479123" cy="147901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92048FD-E42F-41C3-AD0A-EA6E620F4236}">
      <dsp:nvSpPr>
        <dsp:cNvPr id="0" name=""/>
        <dsp:cNvSpPr/>
      </dsp:nvSpPr>
      <dsp:spPr>
        <a:xfrm>
          <a:off x="4042074" y="1747100"/>
          <a:ext cx="3190469" cy="855449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75316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Arial Narrow" panose="020B0606020202030204" pitchFamily="34" charset="0"/>
            </a:rPr>
            <a:t>Менеджер </a:t>
          </a:r>
          <a:r>
            <a:rPr lang="ru-RU" sz="1400" kern="1200" dirty="0" smtClean="0">
              <a:latin typeface="Arial Narrow" panose="020B0606020202030204" pitchFamily="34" charset="0"/>
            </a:rPr>
            <a:t>производства</a:t>
          </a:r>
          <a:endParaRPr lang="ru-RU" sz="1400" kern="1200" dirty="0">
            <a:latin typeface="Arial Narrow" panose="020B0606020202030204" pitchFamily="34" charset="0"/>
          </a:endParaRPr>
        </a:p>
      </dsp:txBody>
      <dsp:txXfrm>
        <a:off x="4083834" y="1788860"/>
        <a:ext cx="3106949" cy="771929"/>
      </dsp:txXfrm>
    </dsp:sp>
    <dsp:sp modelId="{90B6604E-C5B7-4C69-90DB-A809953E739C}">
      <dsp:nvSpPr>
        <dsp:cNvPr id="0" name=""/>
        <dsp:cNvSpPr/>
      </dsp:nvSpPr>
      <dsp:spPr>
        <a:xfrm>
          <a:off x="3157558" y="908362"/>
          <a:ext cx="1479123" cy="147901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E89327-13FD-48EA-9B9B-4E3FAB1990E2}">
      <dsp:nvSpPr>
        <dsp:cNvPr id="0" name=""/>
        <dsp:cNvSpPr/>
      </dsp:nvSpPr>
      <dsp:spPr>
        <a:xfrm>
          <a:off x="2926305" y="3723565"/>
          <a:ext cx="136145" cy="13614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097784-8DC1-4B25-A280-CBF8F12A7855}">
      <dsp:nvSpPr>
        <dsp:cNvPr id="0" name=""/>
        <dsp:cNvSpPr/>
      </dsp:nvSpPr>
      <dsp:spPr>
        <a:xfrm>
          <a:off x="2669670" y="3847106"/>
          <a:ext cx="136145" cy="136145"/>
        </a:xfrm>
        <a:prstGeom prst="ellipse">
          <a:avLst/>
        </a:prstGeom>
        <a:gradFill rotWithShape="0">
          <a:gsLst>
            <a:gs pos="0">
              <a:schemeClr val="accent5">
                <a:hueOff val="-903080"/>
                <a:satOff val="3619"/>
                <a:lumOff val="784"/>
                <a:alphaOff val="0"/>
                <a:shade val="51000"/>
                <a:satMod val="130000"/>
              </a:schemeClr>
            </a:gs>
            <a:gs pos="80000">
              <a:schemeClr val="accent5">
                <a:hueOff val="-903080"/>
                <a:satOff val="3619"/>
                <a:lumOff val="784"/>
                <a:alphaOff val="0"/>
                <a:shade val="93000"/>
                <a:satMod val="130000"/>
              </a:schemeClr>
            </a:gs>
            <a:gs pos="100000">
              <a:schemeClr val="accent5">
                <a:hueOff val="-903080"/>
                <a:satOff val="3619"/>
                <a:lumOff val="78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03080"/>
              <a:satOff val="3619"/>
              <a:lumOff val="78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22CB0C-72BD-413F-BA77-5290DFE0B629}">
      <dsp:nvSpPr>
        <dsp:cNvPr id="0" name=""/>
        <dsp:cNvSpPr/>
      </dsp:nvSpPr>
      <dsp:spPr>
        <a:xfrm>
          <a:off x="2400783" y="3944690"/>
          <a:ext cx="136145" cy="136145"/>
        </a:xfrm>
        <a:prstGeom prst="ellipse">
          <a:avLst/>
        </a:prstGeom>
        <a:gradFill rotWithShape="0">
          <a:gsLst>
            <a:gs pos="0">
              <a:schemeClr val="accent5">
                <a:hueOff val="-1806159"/>
                <a:satOff val="7238"/>
                <a:lumOff val="1569"/>
                <a:alphaOff val="0"/>
                <a:shade val="51000"/>
                <a:satMod val="130000"/>
              </a:schemeClr>
            </a:gs>
            <a:gs pos="80000">
              <a:schemeClr val="accent5">
                <a:hueOff val="-1806159"/>
                <a:satOff val="7238"/>
                <a:lumOff val="1569"/>
                <a:alphaOff val="0"/>
                <a:shade val="93000"/>
                <a:satMod val="130000"/>
              </a:schemeClr>
            </a:gs>
            <a:gs pos="100000">
              <a:schemeClr val="accent5">
                <a:hueOff val="-1806159"/>
                <a:satOff val="7238"/>
                <a:lumOff val="156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1806159"/>
              <a:satOff val="7238"/>
              <a:lumOff val="156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2DC4F7-91CF-49FD-9118-5D8FF3DB5F26}">
      <dsp:nvSpPr>
        <dsp:cNvPr id="0" name=""/>
        <dsp:cNvSpPr/>
      </dsp:nvSpPr>
      <dsp:spPr>
        <a:xfrm>
          <a:off x="4158424" y="2293462"/>
          <a:ext cx="136145" cy="136145"/>
        </a:xfrm>
        <a:prstGeom prst="ellipse">
          <a:avLst/>
        </a:prstGeom>
        <a:gradFill rotWithShape="0">
          <a:gsLst>
            <a:gs pos="0">
              <a:schemeClr val="accent5">
                <a:hueOff val="-2709239"/>
                <a:satOff val="10858"/>
                <a:lumOff val="2353"/>
                <a:alphaOff val="0"/>
                <a:shade val="51000"/>
                <a:satMod val="130000"/>
              </a:schemeClr>
            </a:gs>
            <a:gs pos="80000">
              <a:schemeClr val="accent5">
                <a:hueOff val="-2709239"/>
                <a:satOff val="10858"/>
                <a:lumOff val="2353"/>
                <a:alphaOff val="0"/>
                <a:shade val="93000"/>
                <a:satMod val="130000"/>
              </a:schemeClr>
            </a:gs>
            <a:gs pos="100000">
              <a:schemeClr val="accent5">
                <a:hueOff val="-2709239"/>
                <a:satOff val="10858"/>
                <a:lumOff val="235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2709239"/>
              <a:satOff val="10858"/>
              <a:lumOff val="235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98C310-D25B-432D-ADF9-32033B420ED3}">
      <dsp:nvSpPr>
        <dsp:cNvPr id="0" name=""/>
        <dsp:cNvSpPr/>
      </dsp:nvSpPr>
      <dsp:spPr>
        <a:xfrm>
          <a:off x="4054953" y="2544872"/>
          <a:ext cx="136145" cy="136145"/>
        </a:xfrm>
        <a:prstGeom prst="ellipse">
          <a:avLst/>
        </a:prstGeom>
        <a:gradFill rotWithShape="0">
          <a:gsLst>
            <a:gs pos="0">
              <a:schemeClr val="accent5">
                <a:hueOff val="-3612319"/>
                <a:satOff val="14477"/>
                <a:lumOff val="3137"/>
                <a:alphaOff val="0"/>
                <a:shade val="51000"/>
                <a:satMod val="130000"/>
              </a:schemeClr>
            </a:gs>
            <a:gs pos="80000">
              <a:schemeClr val="accent5">
                <a:hueOff val="-3612319"/>
                <a:satOff val="14477"/>
                <a:lumOff val="3137"/>
                <a:alphaOff val="0"/>
                <a:shade val="93000"/>
                <a:satMod val="130000"/>
              </a:schemeClr>
            </a:gs>
            <a:gs pos="100000">
              <a:schemeClr val="accent5">
                <a:hueOff val="-3612319"/>
                <a:satOff val="14477"/>
                <a:lumOff val="313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3612319"/>
              <a:satOff val="14477"/>
              <a:lumOff val="31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71B667-C71D-4347-B0EA-2EF5ED7C03CB}">
      <dsp:nvSpPr>
        <dsp:cNvPr id="0" name=""/>
        <dsp:cNvSpPr/>
      </dsp:nvSpPr>
      <dsp:spPr>
        <a:xfrm>
          <a:off x="3981435" y="400920"/>
          <a:ext cx="136145" cy="136145"/>
        </a:xfrm>
        <a:prstGeom prst="ellipse">
          <a:avLst/>
        </a:prstGeom>
        <a:gradFill rotWithShape="0">
          <a:gsLst>
            <a:gs pos="0">
              <a:schemeClr val="accent5">
                <a:hueOff val="-4515398"/>
                <a:satOff val="18096"/>
                <a:lumOff val="3922"/>
                <a:alphaOff val="0"/>
                <a:shade val="51000"/>
                <a:satMod val="130000"/>
              </a:schemeClr>
            </a:gs>
            <a:gs pos="80000">
              <a:schemeClr val="accent5">
                <a:hueOff val="-4515398"/>
                <a:satOff val="18096"/>
                <a:lumOff val="3922"/>
                <a:alphaOff val="0"/>
                <a:shade val="93000"/>
                <a:satMod val="130000"/>
              </a:schemeClr>
            </a:gs>
            <a:gs pos="100000">
              <a:schemeClr val="accent5">
                <a:hueOff val="-4515398"/>
                <a:satOff val="18096"/>
                <a:lumOff val="392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4515398"/>
              <a:satOff val="18096"/>
              <a:lumOff val="392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49D452-69CA-4B89-AC72-D8A2A6D78C48}">
      <dsp:nvSpPr>
        <dsp:cNvPr id="0" name=""/>
        <dsp:cNvSpPr/>
      </dsp:nvSpPr>
      <dsp:spPr>
        <a:xfrm>
          <a:off x="4170677" y="280743"/>
          <a:ext cx="136145" cy="136145"/>
        </a:xfrm>
        <a:prstGeom prst="ellipse">
          <a:avLst/>
        </a:prstGeom>
        <a:gradFill rotWithShape="0">
          <a:gsLst>
            <a:gs pos="0">
              <a:schemeClr val="accent5">
                <a:hueOff val="-5418478"/>
                <a:satOff val="21715"/>
                <a:lumOff val="4706"/>
                <a:alphaOff val="0"/>
                <a:shade val="51000"/>
                <a:satMod val="130000"/>
              </a:schemeClr>
            </a:gs>
            <a:gs pos="80000">
              <a:schemeClr val="accent5">
                <a:hueOff val="-5418478"/>
                <a:satOff val="21715"/>
                <a:lumOff val="4706"/>
                <a:alphaOff val="0"/>
                <a:shade val="93000"/>
                <a:satMod val="130000"/>
              </a:schemeClr>
            </a:gs>
            <a:gs pos="100000">
              <a:schemeClr val="accent5">
                <a:hueOff val="-5418478"/>
                <a:satOff val="21715"/>
                <a:lumOff val="470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5418478"/>
              <a:satOff val="21715"/>
              <a:lumOff val="470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0089EE-9371-41FC-A085-A7AC208B1549}">
      <dsp:nvSpPr>
        <dsp:cNvPr id="0" name=""/>
        <dsp:cNvSpPr/>
      </dsp:nvSpPr>
      <dsp:spPr>
        <a:xfrm>
          <a:off x="4359920" y="160567"/>
          <a:ext cx="136145" cy="136145"/>
        </a:xfrm>
        <a:prstGeom prst="ellipse">
          <a:avLst/>
        </a:prstGeom>
        <a:gradFill rotWithShape="0">
          <a:gsLst>
            <a:gs pos="0">
              <a:schemeClr val="accent5">
                <a:hueOff val="-6321557"/>
                <a:satOff val="25334"/>
                <a:lumOff val="5491"/>
                <a:alphaOff val="0"/>
                <a:shade val="51000"/>
                <a:satMod val="130000"/>
              </a:schemeClr>
            </a:gs>
            <a:gs pos="80000">
              <a:schemeClr val="accent5">
                <a:hueOff val="-6321557"/>
                <a:satOff val="25334"/>
                <a:lumOff val="5491"/>
                <a:alphaOff val="0"/>
                <a:shade val="93000"/>
                <a:satMod val="130000"/>
              </a:schemeClr>
            </a:gs>
            <a:gs pos="100000">
              <a:schemeClr val="accent5">
                <a:hueOff val="-6321557"/>
                <a:satOff val="25334"/>
                <a:lumOff val="549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6321557"/>
              <a:satOff val="25334"/>
              <a:lumOff val="549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D5BB81-7F92-494A-84D3-683C153CC187}">
      <dsp:nvSpPr>
        <dsp:cNvPr id="0" name=""/>
        <dsp:cNvSpPr/>
      </dsp:nvSpPr>
      <dsp:spPr>
        <a:xfrm>
          <a:off x="4549162" y="280743"/>
          <a:ext cx="136145" cy="136145"/>
        </a:xfrm>
        <a:prstGeom prst="ellipse">
          <a:avLst/>
        </a:prstGeom>
        <a:gradFill rotWithShape="0">
          <a:gsLst>
            <a:gs pos="0">
              <a:schemeClr val="accent5">
                <a:hueOff val="-7224638"/>
                <a:satOff val="28953"/>
                <a:lumOff val="6275"/>
                <a:alphaOff val="0"/>
                <a:shade val="51000"/>
                <a:satMod val="130000"/>
              </a:schemeClr>
            </a:gs>
            <a:gs pos="80000">
              <a:schemeClr val="accent5">
                <a:hueOff val="-7224638"/>
                <a:satOff val="28953"/>
                <a:lumOff val="6275"/>
                <a:alphaOff val="0"/>
                <a:shade val="93000"/>
                <a:satMod val="130000"/>
              </a:schemeClr>
            </a:gs>
            <a:gs pos="100000">
              <a:schemeClr val="accent5">
                <a:hueOff val="-7224638"/>
                <a:satOff val="28953"/>
                <a:lumOff val="627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7224638"/>
              <a:satOff val="28953"/>
              <a:lumOff val="62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118BCB-ECF2-45FA-A047-37130C7A52CD}">
      <dsp:nvSpPr>
        <dsp:cNvPr id="0" name=""/>
        <dsp:cNvSpPr/>
      </dsp:nvSpPr>
      <dsp:spPr>
        <a:xfrm>
          <a:off x="4738405" y="400920"/>
          <a:ext cx="136145" cy="136145"/>
        </a:xfrm>
        <a:prstGeom prst="ellipse">
          <a:avLst/>
        </a:prstGeom>
        <a:gradFill rotWithShape="0">
          <a:gsLst>
            <a:gs pos="0">
              <a:schemeClr val="accent5">
                <a:hueOff val="-8127717"/>
                <a:satOff val="32573"/>
                <a:lumOff val="7059"/>
                <a:alphaOff val="0"/>
                <a:shade val="51000"/>
                <a:satMod val="130000"/>
              </a:schemeClr>
            </a:gs>
            <a:gs pos="80000">
              <a:schemeClr val="accent5">
                <a:hueOff val="-8127717"/>
                <a:satOff val="32573"/>
                <a:lumOff val="7059"/>
                <a:alphaOff val="0"/>
                <a:shade val="93000"/>
                <a:satMod val="130000"/>
              </a:schemeClr>
            </a:gs>
            <a:gs pos="100000">
              <a:schemeClr val="accent5">
                <a:hueOff val="-8127717"/>
                <a:satOff val="32573"/>
                <a:lumOff val="705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8127717"/>
              <a:satOff val="32573"/>
              <a:lumOff val="705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C4EA80-976B-4FFD-92F1-C03C606EAAD0}">
      <dsp:nvSpPr>
        <dsp:cNvPr id="0" name=""/>
        <dsp:cNvSpPr/>
      </dsp:nvSpPr>
      <dsp:spPr>
        <a:xfrm>
          <a:off x="4359920" y="413899"/>
          <a:ext cx="136145" cy="136145"/>
        </a:xfrm>
        <a:prstGeom prst="ellipse">
          <a:avLst/>
        </a:prstGeom>
        <a:gradFill rotWithShape="0">
          <a:gsLst>
            <a:gs pos="0">
              <a:schemeClr val="accent5">
                <a:hueOff val="-9030797"/>
                <a:satOff val="36192"/>
                <a:lumOff val="7844"/>
                <a:alphaOff val="0"/>
                <a:shade val="51000"/>
                <a:satMod val="130000"/>
              </a:schemeClr>
            </a:gs>
            <a:gs pos="80000">
              <a:schemeClr val="accent5">
                <a:hueOff val="-9030797"/>
                <a:satOff val="36192"/>
                <a:lumOff val="7844"/>
                <a:alphaOff val="0"/>
                <a:shade val="93000"/>
                <a:satMod val="130000"/>
              </a:schemeClr>
            </a:gs>
            <a:gs pos="100000">
              <a:schemeClr val="accent5">
                <a:hueOff val="-9030797"/>
                <a:satOff val="36192"/>
                <a:lumOff val="784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030797"/>
              <a:satOff val="36192"/>
              <a:lumOff val="784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921FD6-FE78-4744-8797-0ECEF06C7AA4}">
      <dsp:nvSpPr>
        <dsp:cNvPr id="0" name=""/>
        <dsp:cNvSpPr/>
      </dsp:nvSpPr>
      <dsp:spPr>
        <a:xfrm>
          <a:off x="4359920" y="667712"/>
          <a:ext cx="136145" cy="136145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82BB46-B9FC-4EAC-9B48-682746EB9256}">
      <dsp:nvSpPr>
        <dsp:cNvPr id="0" name=""/>
        <dsp:cNvSpPr/>
      </dsp:nvSpPr>
      <dsp:spPr>
        <a:xfrm>
          <a:off x="1737072" y="4234369"/>
          <a:ext cx="2936663" cy="78739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1594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Arial Narrow" panose="020B0606020202030204" pitchFamily="34" charset="0"/>
            </a:rPr>
            <a:t>Стажер </a:t>
          </a:r>
          <a:r>
            <a:rPr lang="ru-RU" sz="1400" b="1" kern="1200" dirty="0" smtClean="0">
              <a:latin typeface="Arial Narrow" panose="020B0606020202030204" pitchFamily="34" charset="0"/>
            </a:rPr>
            <a:t>руководителя участка </a:t>
          </a:r>
          <a:endParaRPr lang="ru-RU" sz="1400" b="1" kern="1200" dirty="0">
            <a:latin typeface="Arial Narrow" panose="020B0606020202030204" pitchFamily="34" charset="0"/>
          </a:endParaRPr>
        </a:p>
      </dsp:txBody>
      <dsp:txXfrm>
        <a:off x="1775510" y="4272807"/>
        <a:ext cx="2859787" cy="710521"/>
      </dsp:txXfrm>
    </dsp:sp>
    <dsp:sp modelId="{7E173E90-EB04-41DD-8457-62E7813803D4}">
      <dsp:nvSpPr>
        <dsp:cNvPr id="0" name=""/>
        <dsp:cNvSpPr/>
      </dsp:nvSpPr>
      <dsp:spPr>
        <a:xfrm>
          <a:off x="922920" y="3462354"/>
          <a:ext cx="1361457" cy="136136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C0B947C-EC7E-40FD-A7A5-BB2C865D4A6D}">
      <dsp:nvSpPr>
        <dsp:cNvPr id="0" name=""/>
        <dsp:cNvSpPr/>
      </dsp:nvSpPr>
      <dsp:spPr>
        <a:xfrm>
          <a:off x="3626094" y="3211905"/>
          <a:ext cx="2936663" cy="787397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1594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Arial Narrow" panose="020B0606020202030204" pitchFamily="34" charset="0"/>
            </a:rPr>
            <a:t>Руководитель </a:t>
          </a:r>
          <a:r>
            <a:rPr lang="ru-RU" sz="1400" kern="1200" dirty="0" smtClean="0">
              <a:latin typeface="Arial Narrow" panose="020B0606020202030204" pitchFamily="34" charset="0"/>
            </a:rPr>
            <a:t>участка</a:t>
          </a:r>
          <a:endParaRPr lang="ru-RU" sz="1400" kern="1200" dirty="0">
            <a:latin typeface="Arial Narrow" panose="020B0606020202030204" pitchFamily="34" charset="0"/>
          </a:endParaRPr>
        </a:p>
      </dsp:txBody>
      <dsp:txXfrm>
        <a:off x="3664532" y="3250343"/>
        <a:ext cx="2859787" cy="710521"/>
      </dsp:txXfrm>
    </dsp:sp>
    <dsp:sp modelId="{7E783403-8CD1-49A7-A023-4EC2E7844D76}">
      <dsp:nvSpPr>
        <dsp:cNvPr id="0" name=""/>
        <dsp:cNvSpPr/>
      </dsp:nvSpPr>
      <dsp:spPr>
        <a:xfrm>
          <a:off x="2811943" y="2439891"/>
          <a:ext cx="1361457" cy="136136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92048FD-E42F-41C3-AD0A-EA6E620F4236}">
      <dsp:nvSpPr>
        <dsp:cNvPr id="0" name=""/>
        <dsp:cNvSpPr/>
      </dsp:nvSpPr>
      <dsp:spPr>
        <a:xfrm>
          <a:off x="4494253" y="1652067"/>
          <a:ext cx="2936663" cy="787397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1594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Arial Narrow" panose="020B0606020202030204" pitchFamily="34" charset="0"/>
            </a:rPr>
            <a:t>Технический </a:t>
          </a:r>
          <a:r>
            <a:rPr lang="ru-RU" sz="1400" kern="1200" dirty="0" smtClean="0">
              <a:latin typeface="Arial Narrow" panose="020B0606020202030204" pitchFamily="34" charset="0"/>
            </a:rPr>
            <a:t>менеджер</a:t>
          </a:r>
          <a:endParaRPr lang="ru-RU" sz="1400" kern="1200" dirty="0">
            <a:latin typeface="Arial Narrow" panose="020B0606020202030204" pitchFamily="34" charset="0"/>
          </a:endParaRPr>
        </a:p>
      </dsp:txBody>
      <dsp:txXfrm>
        <a:off x="4532691" y="1690505"/>
        <a:ext cx="2859787" cy="710521"/>
      </dsp:txXfrm>
    </dsp:sp>
    <dsp:sp modelId="{90B6604E-C5B7-4C69-90DB-A809953E739C}">
      <dsp:nvSpPr>
        <dsp:cNvPr id="0" name=""/>
        <dsp:cNvSpPr/>
      </dsp:nvSpPr>
      <dsp:spPr>
        <a:xfrm>
          <a:off x="3680757" y="847105"/>
          <a:ext cx="1361457" cy="136136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8" y="5"/>
            <a:ext cx="2945659" cy="496411"/>
          </a:xfrm>
          <a:prstGeom prst="rect">
            <a:avLst/>
          </a:prstGeom>
        </p:spPr>
        <p:txBody>
          <a:bodyPr vert="horz" lIns="91434" tIns="45718" rIns="91434" bIns="4571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50" y="5"/>
            <a:ext cx="2945659" cy="496411"/>
          </a:xfrm>
          <a:prstGeom prst="rect">
            <a:avLst/>
          </a:prstGeom>
        </p:spPr>
        <p:txBody>
          <a:bodyPr vert="horz" lIns="91434" tIns="45718" rIns="91434" bIns="4571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CF4D44F-12A5-4EFE-A2E3-A99F293F19ED}" type="datetimeFigureOut">
              <a:rPr lang="ru-RU"/>
              <a:pPr>
                <a:defRPr/>
              </a:pPr>
              <a:t>03.06.2016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8" rIns="91434" bIns="45718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434" tIns="45718" rIns="91434" bIns="45718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8" y="9430096"/>
            <a:ext cx="2945659" cy="496411"/>
          </a:xfrm>
          <a:prstGeom prst="rect">
            <a:avLst/>
          </a:prstGeom>
        </p:spPr>
        <p:txBody>
          <a:bodyPr vert="horz" lIns="91434" tIns="45718" rIns="91434" bIns="4571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50" y="9430096"/>
            <a:ext cx="2945659" cy="496411"/>
          </a:xfrm>
          <a:prstGeom prst="rect">
            <a:avLst/>
          </a:prstGeom>
        </p:spPr>
        <p:txBody>
          <a:bodyPr vert="horz" lIns="91434" tIns="45718" rIns="91434" bIns="4571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0FDD4B1-5F43-4E70-A4B7-314D9A25B5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52148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1838981-6C72-462F-A321-C8697BC5CBA0}" type="slidenum">
              <a:rPr lang="ru-RU" altLang="ru-RU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513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1838981-6C72-462F-A321-C8697BC5CBA0}" type="slidenum">
              <a:rPr lang="ru-RU" altLang="ru-RU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343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1838981-6C72-462F-A321-C8697BC5CBA0}" type="slidenum">
              <a:rPr lang="ru-RU" altLang="ru-RU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343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1838981-6C72-462F-A321-C8697BC5CBA0}" type="slidenum">
              <a:rPr lang="ru-RU" altLang="ru-RU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343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1838981-6C72-462F-A321-C8697BC5CBA0}" type="slidenum">
              <a:rPr lang="ru-RU" altLang="ru-RU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343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1838981-6C72-462F-A321-C8697BC5CBA0}" type="slidenum">
              <a:rPr lang="ru-RU" altLang="ru-RU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332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Консервативная версия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5AEA0-DA40-4906-A856-CE8F7EB78F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188640"/>
            <a:ext cx="8229600" cy="346050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Консервативная версия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961D5-B36B-471D-B955-424606AA69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Консервативная версия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F5B02-9C82-4A45-B819-DB88174016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Консервативная версия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FCBB4-20F1-4BFF-AEB2-3F63B5266A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Консервативная версия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2DFED-D65B-47FD-A9B2-3940382ABD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gradFill rotWithShape="1">
            <a:gsLst>
              <a:gs pos="0">
                <a:srgbClr val="1B4E7A"/>
              </a:gs>
              <a:gs pos="100000">
                <a:srgbClr val="487195">
                  <a:alpha val="60001"/>
                </a:srgbClr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44450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981075"/>
            <a:ext cx="8229600" cy="5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484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4484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 dirty="0" smtClean="0"/>
              <a:t>Консервативная версия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88125" y="64531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DF4839-11B8-4A21-8DBA-345AF3E870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>
            <a:off x="1547813" y="6453188"/>
            <a:ext cx="7367587" cy="0"/>
          </a:xfrm>
          <a:prstGeom prst="line">
            <a:avLst/>
          </a:prstGeom>
          <a:noFill/>
          <a:ln w="25400">
            <a:solidFill>
              <a:srgbClr val="5F5F5F"/>
            </a:solidFill>
            <a:round/>
            <a:headEnd/>
            <a:tailEnd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pic>
        <p:nvPicPr>
          <p:cNvPr id="103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925" y="6351588"/>
            <a:ext cx="13573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59" r:id="rId2"/>
    <p:sldLayoutId id="2147483746" r:id="rId3"/>
    <p:sldLayoutId id="2147483745" r:id="rId4"/>
    <p:sldLayoutId id="2147483763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eshevchenko@rusagrogroup.ru" TargetMode="External"/><Relationship Id="rId3" Type="http://schemas.openxmlformats.org/officeDocument/2006/relationships/hyperlink" Target="mailto:Ekorobova@rusagrogroup.ru" TargetMode="External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menchenkina@rusagrogroup.ru" TargetMode="External"/><Relationship Id="rId11" Type="http://schemas.openxmlformats.org/officeDocument/2006/relationships/hyperlink" Target="http://www.rusagrogroup.ru/" TargetMode="External"/><Relationship Id="rId5" Type="http://schemas.openxmlformats.org/officeDocument/2006/relationships/image" Target="../media/image28.jpeg"/><Relationship Id="rId10" Type="http://schemas.openxmlformats.org/officeDocument/2006/relationships/image" Target="../media/image30.jpeg"/><Relationship Id="rId4" Type="http://schemas.openxmlformats.org/officeDocument/2006/relationships/hyperlink" Target="https://sugar.rusagrogroup.ru/Pages/card.aspx?user=197" TargetMode="External"/><Relationship Id="rId9" Type="http://schemas.openxmlformats.org/officeDocument/2006/relationships/hyperlink" Target="https://sugar.rusagrogroup.ru/Pages/card.aspx?user=46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ctrTitle"/>
          </p:nvPr>
        </p:nvSpPr>
        <p:spPr>
          <a:xfrm>
            <a:off x="157471" y="4437112"/>
            <a:ext cx="8592888" cy="1470025"/>
          </a:xfrm>
        </p:spPr>
        <p:txBody>
          <a:bodyPr/>
          <a:lstStyle/>
          <a:p>
            <a:pPr algn="ctr" eaLnBrk="1" hangingPunct="1"/>
            <a:r>
              <a:rPr lang="ru-RU" sz="4400" b="1" i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«Будущее с нами»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5575" y="170737"/>
            <a:ext cx="88809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САХАРНОЕ БИЗНЕС НАПРАВЛЕНИЕ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4" descr="Картинки по запросу русагр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://kdm06.ru/wp-content/uploads/2012/10/Fotolia_4592678_S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04236"/>
            <a:ext cx="4621141" cy="306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961D5-B36B-471D-B955-424606AA6906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73804" y="176643"/>
            <a:ext cx="783419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Как ты можешь стать частью нашей команды? </a:t>
            </a:r>
            <a:endParaRPr lang="ru-RU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1700808"/>
            <a:ext cx="449135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Заполнить анкету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Посетить с экскурсией наши заводы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Пройти онлайн-тестирование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Принять участие </a:t>
            </a:r>
            <a:r>
              <a:rPr lang="ru-RU" dirty="0" smtClean="0"/>
              <a:t>в интервью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Проявить себя на </a:t>
            </a:r>
            <a:r>
              <a:rPr lang="ru-RU" dirty="0" err="1" smtClean="0"/>
              <a:t>ассессмент</a:t>
            </a:r>
            <a:r>
              <a:rPr lang="ru-RU" dirty="0" smtClean="0"/>
              <a:t> центре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Пройди практику/стажировку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Выполни проект</a:t>
            </a:r>
            <a:endParaRPr lang="ru-RU" dirty="0"/>
          </a:p>
        </p:txBody>
      </p:sp>
      <p:pic>
        <p:nvPicPr>
          <p:cNvPr id="12290" name="Picture 2" descr="http://sungrad.com/master/wp-content/uploads/2013/11/104516654-300x2001-150x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2304256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5887" y="4509120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Мы ждем Вас на практику и на  работу в качестве стажеров!                          </a:t>
            </a:r>
            <a:endParaRPr lang="ru-RU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59832" y="3897166"/>
            <a:ext cx="4168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Будь готов: от желания к </a:t>
            </a:r>
            <a:r>
              <a:rPr lang="ru-RU" dirty="0" smtClean="0"/>
              <a:t>результату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16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961D5-B36B-471D-B955-424606AA6906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73804" y="176643"/>
            <a:ext cx="394210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Как  с нами связаться? </a:t>
            </a:r>
            <a:endParaRPr lang="ru-RU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3" y="1021084"/>
            <a:ext cx="7884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Анкету/резюме вы можете  направить:</a:t>
            </a:r>
          </a:p>
          <a:p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Коробова Екатерина (г. Москва) </a:t>
            </a:r>
            <a:r>
              <a:rPr lang="en-US" dirty="0">
                <a:hlinkClick r:id="rId3"/>
              </a:rPr>
              <a:t>Ekorobova@rusagrogroup.ru</a:t>
            </a:r>
            <a:endParaRPr lang="ru-RU" dirty="0" smtClean="0"/>
          </a:p>
          <a:p>
            <a:r>
              <a:rPr lang="ru-RU" dirty="0" smtClean="0"/>
              <a:t>     тел: 8(495)363-16-61 доб.1893   моб. тел</a:t>
            </a:r>
            <a:r>
              <a:rPr lang="ru-RU" dirty="0"/>
              <a:t>:</a:t>
            </a:r>
            <a:r>
              <a:rPr lang="ru-RU" dirty="0" smtClean="0"/>
              <a:t> 8(915) 212-5224</a:t>
            </a:r>
            <a:endParaRPr lang="ru-RU" dirty="0"/>
          </a:p>
          <a:p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</p:txBody>
      </p:sp>
      <p:pic>
        <p:nvPicPr>
          <p:cNvPr id="3074" name="Picture 2" descr="https://sugar.rusagrogroup.ru/PublishingImages/Сотрудники/Коробова_ЕЮ_РАЦ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6" y="1484784"/>
            <a:ext cx="1115616" cy="1115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9714" y="2892293"/>
            <a:ext cx="75208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Минченкина Людмила</a:t>
            </a:r>
            <a:r>
              <a:rPr lang="ru-RU" dirty="0"/>
              <a:t> (</a:t>
            </a:r>
            <a:r>
              <a:rPr lang="ru-RU" dirty="0" smtClean="0"/>
              <a:t>г. Тамбов) </a:t>
            </a:r>
            <a:r>
              <a:rPr lang="en-US" dirty="0" smtClean="0">
                <a:hlinkClick r:id="rId6"/>
              </a:rPr>
              <a:t>lmenchenkina@rusagrogroup.ru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8(495)363-16-61 доб. </a:t>
            </a:r>
            <a:r>
              <a:rPr lang="ru-RU" dirty="0"/>
              <a:t>7150, </a:t>
            </a:r>
            <a:r>
              <a:rPr lang="ru-RU" dirty="0" smtClean="0"/>
              <a:t>7250   моб. тел</a:t>
            </a:r>
            <a:r>
              <a:rPr lang="ru-RU" dirty="0"/>
              <a:t>: </a:t>
            </a:r>
            <a:r>
              <a:rPr lang="ru-RU" dirty="0" smtClean="0"/>
              <a:t>8(905)121-5888</a:t>
            </a:r>
            <a:endParaRPr lang="ru-RU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095" y="2268066"/>
            <a:ext cx="971163" cy="1419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438728" y="3999176"/>
            <a:ext cx="75208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Шевченко Елена (г. Белгород) </a:t>
            </a:r>
            <a:r>
              <a:rPr lang="en-US" dirty="0" smtClean="0">
                <a:hlinkClick r:id="rId8"/>
              </a:rPr>
              <a:t>eshevchenko@rusagrogroup.ru</a:t>
            </a:r>
            <a:r>
              <a:rPr lang="ru-RU" dirty="0" smtClean="0"/>
              <a:t>  8(495)363-16-61 доб. 7550    моб. тел</a:t>
            </a:r>
            <a:r>
              <a:rPr lang="ru-RU" dirty="0"/>
              <a:t>: </a:t>
            </a:r>
            <a:r>
              <a:rPr lang="ru-RU" dirty="0" smtClean="0"/>
              <a:t>8(960) 622-5350</a:t>
            </a:r>
            <a:endParaRPr lang="ru-RU" dirty="0"/>
          </a:p>
        </p:txBody>
      </p:sp>
      <p:pic>
        <p:nvPicPr>
          <p:cNvPr id="3079" name="Picture 7" descr="https://sugar.rusagrogroup.ru/PublishingImages/Сотрудники/Шевченко_ЕВ_Чернянка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08" y="3538624"/>
            <a:ext cx="1003012" cy="1567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87874" y="5200683"/>
            <a:ext cx="35927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Наш сайт: </a:t>
            </a:r>
            <a:r>
              <a:rPr lang="en-US" dirty="0" smtClean="0">
                <a:hlinkClick r:id="rId11"/>
              </a:rPr>
              <a:t>www.rusagrogroup.ru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216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425692" y="2132856"/>
            <a:ext cx="229261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Вопросы?</a:t>
            </a:r>
            <a:endParaRPr lang="ru-RU" sz="3200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961D5-B36B-471D-B955-424606AA6906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682" y="3440697"/>
            <a:ext cx="2619238" cy="24700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" y="3429000"/>
            <a:ext cx="3315690" cy="24536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208" y="3459602"/>
            <a:ext cx="3299792" cy="244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73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2DFED-D65B-47FD-A9B2-3940382ABDB5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5157" name="Прямоугольник 5156"/>
          <p:cNvSpPr/>
          <p:nvPr/>
        </p:nvSpPr>
        <p:spPr>
          <a:xfrm>
            <a:off x="121102" y="17293"/>
            <a:ext cx="84113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Группа «</a:t>
            </a:r>
            <a:r>
              <a:rPr lang="ru-RU" dirty="0" err="1">
                <a:solidFill>
                  <a:schemeClr val="bg1"/>
                </a:solidFill>
              </a:rPr>
              <a:t>Русагро</a:t>
            </a:r>
            <a:r>
              <a:rPr lang="ru-RU" dirty="0">
                <a:solidFill>
                  <a:schemeClr val="bg1"/>
                </a:solidFill>
              </a:rPr>
              <a:t>» – один из крупнейших вертикально интегрированных агрохолдингов в </a:t>
            </a:r>
            <a:r>
              <a:rPr lang="ru-RU" dirty="0" smtClean="0">
                <a:solidFill>
                  <a:schemeClr val="bg1"/>
                </a:solidFill>
              </a:rPr>
              <a:t>России!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58" name="Picture 3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6" t="24324" r="52364" b="13626"/>
          <a:stretch/>
        </p:blipFill>
        <p:spPr bwMode="auto">
          <a:xfrm>
            <a:off x="0" y="940242"/>
            <a:ext cx="2267744" cy="4554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9" name="Picture 3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48" t="24155" r="30828" b="16940"/>
          <a:stretch/>
        </p:blipFill>
        <p:spPr bwMode="auto">
          <a:xfrm>
            <a:off x="2219197" y="2852936"/>
            <a:ext cx="1543979" cy="332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0" name="Picture 3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3" t="16639" r="53420" b="17821"/>
          <a:stretch/>
        </p:blipFill>
        <p:spPr bwMode="auto">
          <a:xfrm>
            <a:off x="3866398" y="940242"/>
            <a:ext cx="1898634" cy="385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1" name="Picture 3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86" t="19681" r="28336" b="12078"/>
          <a:stretch/>
        </p:blipFill>
        <p:spPr bwMode="auto">
          <a:xfrm>
            <a:off x="5799802" y="2525386"/>
            <a:ext cx="1772126" cy="375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6" descr="http://www.rusagrogroup.ru/fileadmin/img/business_r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183" y="551965"/>
            <a:ext cx="2573286" cy="266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62" name="TextBox 5161"/>
          <p:cNvSpPr txBox="1"/>
          <p:nvPr/>
        </p:nvSpPr>
        <p:spPr>
          <a:xfrm>
            <a:off x="263384" y="2223448"/>
            <a:ext cx="634474" cy="1846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9" name="TextBox 68"/>
          <p:cNvSpPr txBox="1"/>
          <p:nvPr/>
        </p:nvSpPr>
        <p:spPr>
          <a:xfrm>
            <a:off x="2202461" y="3835553"/>
            <a:ext cx="634474" cy="1846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0" name="TextBox 69"/>
          <p:cNvSpPr txBox="1"/>
          <p:nvPr/>
        </p:nvSpPr>
        <p:spPr>
          <a:xfrm>
            <a:off x="4051907" y="2199639"/>
            <a:ext cx="756084" cy="2033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1" name="TextBox 70"/>
          <p:cNvSpPr txBox="1"/>
          <p:nvPr/>
        </p:nvSpPr>
        <p:spPr>
          <a:xfrm>
            <a:off x="5956310" y="3552441"/>
            <a:ext cx="513856" cy="1846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251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5750" y="927884"/>
            <a:ext cx="9145016" cy="720080"/>
          </a:xfrm>
        </p:spPr>
        <p:txBody>
          <a:bodyPr/>
          <a:lstStyle/>
          <a:p>
            <a:pPr marL="285750" indent="-285750"/>
            <a:r>
              <a:rPr lang="ru-RU" sz="1600" dirty="0" smtClean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</a:br>
            <a:endParaRPr lang="ru-RU" sz="1600" b="1" dirty="0">
              <a:solidFill>
                <a:srgbClr val="0070C0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42856" y="6492875"/>
            <a:ext cx="2133600" cy="365125"/>
          </a:xfrm>
        </p:spPr>
        <p:txBody>
          <a:bodyPr/>
          <a:lstStyle/>
          <a:p>
            <a:pPr>
              <a:defRPr/>
            </a:pPr>
            <a:fld id="{33C2DFED-D65B-47FD-A9B2-3940382ABDB5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15" name="Picture 3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1" t="45101" r="14977" b="23733"/>
          <a:stretch/>
        </p:blipFill>
        <p:spPr bwMode="auto">
          <a:xfrm>
            <a:off x="66715" y="1394464"/>
            <a:ext cx="7011231" cy="234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014999" y="2014702"/>
            <a:ext cx="385042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/>
              <a:t>9</a:t>
            </a:r>
            <a:endParaRPr lang="ru-RU" sz="28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923460" y="3030060"/>
            <a:ext cx="225622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Белгородская, Курская, Орловская, Тамбовская обл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головной офис  г. Москва </a:t>
            </a:r>
            <a:endParaRPr lang="ru-RU" sz="1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497418" y="868885"/>
            <a:ext cx="80324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abic Typesetting" panose="03020402040406030203" pitchFamily="66" charset="-78"/>
              </a:rPr>
              <a:t>В 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САХАРНОМ БИЗНЕС НАПРАВЛЕНИИ  </a:t>
            </a: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 более </a:t>
            </a:r>
            <a:r>
              <a:rPr lang="ru-RU" sz="14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  <a:cs typeface="Arabic Typesetting" panose="03020402040406030203" pitchFamily="66" charset="-78"/>
              </a:rPr>
              <a:t>3000</a:t>
            </a:r>
            <a:r>
              <a:rPr lang="ru-RU" sz="1400" b="1" i="1" dirty="0" smtClean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  <a:cs typeface="Arabic Typesetting" panose="03020402040406030203" pitchFamily="66" charset="-78"/>
              </a:rPr>
              <a:t> </a:t>
            </a:r>
            <a:r>
              <a:rPr lang="ru-RU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abic Typesetting" panose="03020402040406030203" pitchFamily="66" charset="-78"/>
              </a:rPr>
              <a:t>человек.</a:t>
            </a:r>
            <a:endParaRPr lang="ru-RU" sz="1400" b="1" dirty="0"/>
          </a:p>
        </p:txBody>
      </p:sp>
      <p:pic>
        <p:nvPicPr>
          <p:cNvPr id="6146" name="Picture 2" descr="http://www.rusagrogroup.ru/uploads/RTEmagicC_Teplye_tradicii_03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182381"/>
            <a:ext cx="3432482" cy="109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-11639" y="6111973"/>
            <a:ext cx="4943680" cy="276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Бренды </a:t>
            </a:r>
            <a:r>
              <a:rPr lang="ru-RU" sz="1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НЕОДНОКРАТНЫЕ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победители  в категории «товар года»!</a:t>
            </a: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0" name="Picture 6" descr="http://pics.utro.ru/utro_photos/2013/12/16/163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250" y="3281579"/>
            <a:ext cx="456347" cy="45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923461" y="2563351"/>
            <a:ext cx="1444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4</a:t>
            </a:r>
            <a:r>
              <a:rPr lang="ru-RU" sz="1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регионах</a:t>
            </a:r>
            <a:endParaRPr lang="ru-RU" sz="14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56176" y="3019970"/>
            <a:ext cx="27746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направление  бизнеса:</a:t>
            </a:r>
          </a:p>
          <a:p>
            <a:pPr lvl="0"/>
            <a:r>
              <a:rPr lang="ru-RU" sz="1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«САХАР»</a:t>
            </a:r>
            <a:endParaRPr lang="ru-RU" sz="14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1102" y="17293"/>
            <a:ext cx="84113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нас</a:t>
            </a:r>
            <a:r>
              <a:rPr lang="ru-RU" b="1" dirty="0" smtClean="0">
                <a:solidFill>
                  <a:schemeClr val="bg1"/>
                </a:solidFill>
              </a:rPr>
              <a:t>…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31164" y="5049248"/>
            <a:ext cx="30485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 </a:t>
            </a:r>
            <a:r>
              <a:rPr lang="ru-RU" sz="1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бизнеса:</a:t>
            </a:r>
          </a:p>
          <a:p>
            <a:pPr lvl="0"/>
            <a:r>
              <a:rPr lang="ru-RU" sz="1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</a:t>
            </a:r>
            <a:r>
              <a:rPr lang="ru-RU" sz="1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«КРУПА»</a:t>
            </a:r>
            <a:endParaRPr lang="ru-RU" sz="14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796136" y="5013176"/>
            <a:ext cx="31191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\\MASTER\UserSets\DocAndSet\DLoginova\Рабочий стол\_54d1ca4048dc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93" y="3721777"/>
            <a:ext cx="1274954" cy="106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MASTER\UserSets\DocAndSet\DLoginova\Рабочий стол\_54d1cbe148ba5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295" y="3768310"/>
            <a:ext cx="881074" cy="96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MASTER\UserSets\DocAndSet\DLoginova\Рабочий стол\_54f70c7815726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661" y="3789582"/>
            <a:ext cx="1292862" cy="129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\\MASTER\UserSets\DocAndSet\DLoginova\Рабочий стол\imagа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369" y="3697428"/>
            <a:ext cx="1062462" cy="106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14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764704"/>
            <a:ext cx="9145016" cy="720080"/>
          </a:xfrm>
        </p:spPr>
        <p:txBody>
          <a:bodyPr/>
          <a:lstStyle/>
          <a:p>
            <a:pPr marL="285750" indent="-285750"/>
            <a:r>
              <a:rPr lang="ru-RU" sz="1600" dirty="0" smtClean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</a:br>
            <a:endParaRPr lang="ru-RU" sz="1600" b="1" dirty="0">
              <a:solidFill>
                <a:srgbClr val="0070C0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42856" y="6492875"/>
            <a:ext cx="2133600" cy="365125"/>
          </a:xfrm>
        </p:spPr>
        <p:txBody>
          <a:bodyPr/>
          <a:lstStyle/>
          <a:p>
            <a:pPr>
              <a:defRPr/>
            </a:pPr>
            <a:fld id="{33C2DFED-D65B-47FD-A9B2-3940382ABDB5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0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Ценности  РУСАГРО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78943" y="3087581"/>
            <a:ext cx="3263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i="1" dirty="0" smtClean="0"/>
          </a:p>
          <a:p>
            <a:pPr algn="ctr"/>
            <a:r>
              <a:rPr lang="ru-RU" i="1" dirty="0" smtClean="0"/>
              <a:t>  С </a:t>
            </a:r>
            <a:r>
              <a:rPr lang="ru-RU" b="1" i="1" dirty="0" smtClean="0"/>
              <a:t>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НАМИ  </a:t>
            </a:r>
            <a:r>
              <a:rPr lang="ru-RU" i="1" dirty="0" smtClean="0"/>
              <a:t>только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i="1" dirty="0" smtClean="0"/>
              <a:t> те, кто разделяет наши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ЦЕННОСТИ</a:t>
            </a:r>
            <a:r>
              <a:rPr lang="ru-RU" i="1" dirty="0" smtClean="0"/>
              <a:t>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180528" y="1134036"/>
            <a:ext cx="3131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i="1" dirty="0">
                <a:solidFill>
                  <a:prstClr val="black"/>
                </a:solidFill>
              </a:rPr>
              <a:t>Самый важный актив компании- </a:t>
            </a:r>
            <a:r>
              <a:rPr lang="ru-RU" b="1" i="1" dirty="0">
                <a:solidFill>
                  <a:srgbClr val="4BACC6">
                    <a:lumMod val="50000"/>
                  </a:srgbClr>
                </a:solidFill>
              </a:rPr>
              <a:t>ЛЮДИ</a:t>
            </a:r>
            <a:r>
              <a:rPr lang="ru-RU" i="1" dirty="0">
                <a:solidFill>
                  <a:prstClr val="black"/>
                </a:solidFill>
              </a:rPr>
              <a:t>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9436" y="5373216"/>
            <a:ext cx="78829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 …ВОЗМОЖНО ЭТО ТЫ?!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95" y="1780367"/>
            <a:ext cx="2400284" cy="107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376698"/>
            <a:ext cx="2232248" cy="1200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06058"/>
            <a:ext cx="2197981" cy="1125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8" y="3356992"/>
            <a:ext cx="2465837" cy="126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1"/>
          <a:stretch/>
        </p:blipFill>
        <p:spPr bwMode="auto">
          <a:xfrm>
            <a:off x="3419872" y="3071225"/>
            <a:ext cx="2513468" cy="118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10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42856" y="6492875"/>
            <a:ext cx="2133600" cy="365125"/>
          </a:xfrm>
        </p:spPr>
        <p:txBody>
          <a:bodyPr/>
          <a:lstStyle/>
          <a:p>
            <a:pPr>
              <a:defRPr/>
            </a:pPr>
            <a:fld id="{33C2DFED-D65B-47FD-A9B2-3940382ABDB5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0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 это о тебе-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27344" y="3093060"/>
            <a:ext cx="3263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i="1" dirty="0" smtClean="0"/>
          </a:p>
          <a:p>
            <a:pPr algn="ctr"/>
            <a:r>
              <a:rPr lang="ru-RU" i="1" dirty="0" smtClean="0"/>
              <a:t>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9436" y="5373216"/>
            <a:ext cx="78829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Поздравляем!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Именно ты – тот, кого  мы искали!!!</a:t>
            </a:r>
          </a:p>
        </p:txBody>
      </p:sp>
      <p:pic>
        <p:nvPicPr>
          <p:cNvPr id="9218" name="Picture 2" descr="https://encrypted-tbn2.gstatic.com/images?q=tbn:ANd9GcShfciZG8__jtKXduSBfcP_DghbnZQJzX6yiGbP0mhHrc30T_QbH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230" y="3284984"/>
            <a:ext cx="2874906" cy="191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1253659"/>
            <a:ext cx="61067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выпускник 2015/2016 гг. и студент старших курсов;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активная жизненная позиция;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отличные лидерские качества,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аналитические и коммуникативные навыки;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желание построить яркую, стабильную карьеру;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желание постоянно учиться и развиваться.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822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188640"/>
            <a:ext cx="343235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Что мы  предлагаем</a:t>
            </a:r>
            <a:endParaRPr lang="ru-RU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961D5-B36B-471D-B955-424606AA6906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00763" y="1183432"/>
            <a:ext cx="4194479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spcAft>
                <a:spcPts val="0"/>
              </a:spcAft>
            </a:pPr>
            <a:r>
              <a:rPr lang="ru-RU" sz="2400" b="1" i="1" u="sng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Молодым </a:t>
            </a:r>
            <a:r>
              <a:rPr lang="ru-RU" sz="2400" b="1" i="1" u="sng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специалистам, выпускникам:</a:t>
            </a:r>
            <a:endParaRPr lang="en-US" sz="2400" b="1" i="1" u="sng" dirty="0" smtClean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marL="457200" algn="ctr">
              <a:spcAft>
                <a:spcPts val="0"/>
              </a:spcAft>
            </a:pPr>
            <a:endParaRPr lang="en-US" sz="900" b="1" i="1" dirty="0" smtClean="0">
              <a:solidFill>
                <a:srgbClr val="1F497D"/>
              </a:solidFill>
              <a:latin typeface="Calibri"/>
              <a:ea typeface="Calibri"/>
              <a:cs typeface="Times New Roman"/>
            </a:endParaRPr>
          </a:p>
          <a:p>
            <a:pPr marL="457200" algn="ctr">
              <a:spcAft>
                <a:spcPts val="0"/>
              </a:spcAft>
            </a:pPr>
            <a:endParaRPr lang="en-US" sz="900" b="1" i="1" dirty="0">
              <a:solidFill>
                <a:srgbClr val="1F497D"/>
              </a:solidFill>
              <a:latin typeface="Calibri"/>
              <a:ea typeface="Calibri"/>
              <a:cs typeface="Times New Roman"/>
            </a:endParaRPr>
          </a:p>
          <a:p>
            <a:pPr marL="457200" algn="ctr">
              <a:spcAft>
                <a:spcPts val="0"/>
              </a:spcAft>
            </a:pPr>
            <a:endParaRPr lang="en-US" sz="900" b="1" i="1" dirty="0" smtClean="0">
              <a:solidFill>
                <a:srgbClr val="1F497D"/>
              </a:solidFill>
              <a:latin typeface="Calibri"/>
              <a:ea typeface="Calibri"/>
              <a:cs typeface="Times New Roman"/>
            </a:endParaRPr>
          </a:p>
          <a:p>
            <a:pPr marL="457200" algn="ctr">
              <a:spcAft>
                <a:spcPts val="0"/>
              </a:spcAft>
            </a:pPr>
            <a:endParaRPr lang="ru-RU" sz="900" b="1" i="1" dirty="0">
              <a:solidFill>
                <a:srgbClr val="1F497D"/>
              </a:solidFill>
              <a:latin typeface="Calibri"/>
              <a:ea typeface="Calibri"/>
              <a:cs typeface="Times New Roman"/>
            </a:endParaRPr>
          </a:p>
          <a:p>
            <a:pPr marL="342900" indent="-342900">
              <a:spcAft>
                <a:spcPts val="0"/>
              </a:spcAft>
              <a:buFont typeface="Wingdings"/>
              <a:buChar char=""/>
            </a:pPr>
            <a:r>
              <a:rPr lang="ru-RU" dirty="0" smtClean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Увлекательную </a:t>
            </a:r>
            <a:r>
              <a:rPr lang="ru-RU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работу на  предприятиях, с карьерными </a:t>
            </a:r>
            <a:r>
              <a:rPr lang="ru-RU" dirty="0" smtClean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возможностями</a:t>
            </a:r>
            <a:r>
              <a:rPr lang="en-US" dirty="0" smtClean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;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indent="-342900">
              <a:spcAft>
                <a:spcPts val="0"/>
              </a:spcAft>
              <a:buFont typeface="Wingdings"/>
              <a:buChar char=""/>
            </a:pPr>
            <a:r>
              <a:rPr lang="ru-RU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Всестороннюю </a:t>
            </a:r>
            <a:r>
              <a:rPr lang="ru-RU" dirty="0" smtClean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поддержку</a:t>
            </a:r>
            <a:r>
              <a:rPr lang="en-US" dirty="0" smtClean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;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indent="-342900">
              <a:spcAft>
                <a:spcPts val="0"/>
              </a:spcAft>
              <a:buFont typeface="Wingdings"/>
              <a:buChar char=""/>
            </a:pPr>
            <a:r>
              <a:rPr lang="ru-RU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Обмен опытом и </a:t>
            </a:r>
            <a:r>
              <a:rPr lang="ru-RU" dirty="0" smtClean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знаниями</a:t>
            </a:r>
            <a:r>
              <a:rPr lang="en-US" dirty="0" smtClean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;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indent="-342900">
              <a:spcAft>
                <a:spcPts val="0"/>
              </a:spcAft>
              <a:buFont typeface="Wingdings"/>
              <a:buChar char=""/>
            </a:pPr>
            <a:r>
              <a:rPr lang="ru-RU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Возможность обучения и повышения </a:t>
            </a:r>
            <a:r>
              <a:rPr lang="ru-RU" dirty="0" smtClean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квалификации</a:t>
            </a:r>
            <a:r>
              <a:rPr lang="en-US" dirty="0" smtClean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;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"/>
            </a:pPr>
            <a:r>
              <a:rPr lang="ru-RU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Участие в  культурных и спортивных </a:t>
            </a:r>
            <a:r>
              <a:rPr lang="ru-RU" dirty="0" smtClean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мероприятиях;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"/>
            </a:pPr>
            <a:r>
              <a:rPr lang="ru-RU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Достойную </a:t>
            </a:r>
            <a:r>
              <a:rPr lang="ru-RU" smtClean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и стабильную оплату </a:t>
            </a:r>
            <a:r>
              <a:rPr lang="ru-RU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труда, социальный пакет.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1196752"/>
            <a:ext cx="4392487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>
              <a:spcAft>
                <a:spcPts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        </a:t>
            </a:r>
            <a:r>
              <a:rPr lang="ru-RU" sz="2400" b="1" i="1" u="sng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Студентам:</a:t>
            </a:r>
          </a:p>
          <a:p>
            <a:pPr marL="342900" lvl="0" indent="-342900">
              <a:spcAft>
                <a:spcPts val="0"/>
              </a:spcAft>
              <a:buFont typeface="Wingdings"/>
              <a:buChar char=""/>
            </a:pPr>
            <a:endParaRPr lang="en-US" dirty="0" smtClean="0">
              <a:solidFill>
                <a:srgbClr val="1F497D"/>
              </a:solidFill>
              <a:latin typeface="Calibri"/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</a:pPr>
            <a:endParaRPr lang="ru-RU" dirty="0" smtClean="0">
              <a:solidFill>
                <a:srgbClr val="1F497D"/>
              </a:solidFill>
              <a:latin typeface="Calibri"/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</a:pPr>
            <a:endParaRPr lang="ru-RU" dirty="0">
              <a:solidFill>
                <a:srgbClr val="1F497D"/>
              </a:solidFill>
              <a:latin typeface="Calibri"/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</a:pPr>
            <a:endParaRPr lang="ru-RU" dirty="0" smtClean="0">
              <a:solidFill>
                <a:srgbClr val="1F497D"/>
              </a:solidFill>
              <a:latin typeface="Calibri"/>
              <a:ea typeface="Calibri"/>
              <a:cs typeface="Times New Roman"/>
            </a:endParaRPr>
          </a:p>
          <a:p>
            <a:pPr marL="342900" indent="-342900">
              <a:spcAft>
                <a:spcPts val="0"/>
              </a:spcAft>
              <a:buFont typeface="Wingdings"/>
              <a:buChar char=""/>
            </a:pPr>
            <a:r>
              <a:rPr lang="ru-RU" dirty="0" smtClean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Практики </a:t>
            </a:r>
            <a:r>
              <a:rPr lang="ru-RU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и  </a:t>
            </a:r>
            <a:r>
              <a:rPr lang="ru-RU" dirty="0" smtClean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стажировки</a:t>
            </a:r>
            <a:r>
              <a:rPr lang="en-US" dirty="0" smtClean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;</a:t>
            </a:r>
            <a:endParaRPr lang="ru-RU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"/>
            </a:pPr>
            <a:r>
              <a:rPr lang="ru-RU" dirty="0" smtClean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Оплата стажировок</a:t>
            </a:r>
            <a:r>
              <a:rPr lang="en-US" dirty="0" smtClean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;</a:t>
            </a:r>
            <a:endParaRPr lang="ru-RU" dirty="0" smtClean="0">
              <a:solidFill>
                <a:srgbClr val="1F497D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"/>
            </a:pPr>
            <a:r>
              <a:rPr lang="ru-RU" dirty="0" smtClean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Уникальную </a:t>
            </a:r>
            <a:r>
              <a:rPr lang="ru-RU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систему обучения, совмещающую получение глубоких теоретических знаний с практическими занятиями, направленными на подготовку профессионалов, востребованных в </a:t>
            </a:r>
            <a:r>
              <a:rPr lang="ru-RU" dirty="0" smtClean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РУСАГРО</a:t>
            </a:r>
            <a:r>
              <a:rPr lang="en-US" dirty="0" smtClean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;</a:t>
            </a:r>
            <a:endParaRPr lang="ru-RU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"/>
            </a:pPr>
            <a:r>
              <a:rPr lang="ru-RU" dirty="0" smtClean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Лучшем </a:t>
            </a:r>
            <a:r>
              <a:rPr lang="ru-RU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студентам будет предложен </a:t>
            </a:r>
            <a:r>
              <a:rPr lang="ru-RU" dirty="0" err="1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оффер</a:t>
            </a:r>
            <a:r>
              <a:rPr lang="ru-RU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 с гарантией трудоустройства.</a:t>
            </a:r>
            <a:endParaRPr lang="ru-RU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457200" lvl="0">
              <a:spcAft>
                <a:spcPts val="0"/>
              </a:spcAft>
            </a:pPr>
            <a:r>
              <a:rPr lang="ru-RU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 </a:t>
            </a:r>
            <a:endParaRPr lang="ru-RU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8593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56290" y="908718"/>
            <a:ext cx="8536190" cy="187221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>
              <a:ln w="18000">
                <a:solidFill>
                  <a:schemeClr val="accent2">
                    <a:satMod val="140000"/>
                  </a:schemeClr>
                </a:solidFill>
                <a:prstDash val="lgDash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lgDash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b="1" dirty="0">
              <a:ln w="18000">
                <a:solidFill>
                  <a:schemeClr val="accent2">
                    <a:satMod val="140000"/>
                  </a:schemeClr>
                </a:solidFill>
                <a:prstDash val="lgDash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lgDash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ln w="18000">
                <a:solidFill>
                  <a:schemeClr val="accent2">
                    <a:satMod val="140000"/>
                  </a:schemeClr>
                </a:solidFill>
                <a:prstDash val="lgDash"/>
                <a:miter lim="800000"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b="1" dirty="0">
              <a:ln w="18000">
                <a:solidFill>
                  <a:schemeClr val="accent2">
                    <a:satMod val="140000"/>
                  </a:schemeClr>
                </a:solidFill>
                <a:prstDash val="lgDash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5949"/>
            <a:ext cx="8229600" cy="706090"/>
          </a:xfrm>
        </p:spPr>
        <p:txBody>
          <a:bodyPr/>
          <a:lstStyle/>
          <a:p>
            <a:pPr marL="285750" indent="-285750" algn="ctr"/>
            <a:r>
              <a:rPr lang="ru-RU" sz="2400" b="1" dirty="0" smtClean="0"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Кто нам нужен?</a:t>
            </a:r>
            <a:endParaRPr lang="ru-RU" sz="2400" b="1" dirty="0"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2DFED-D65B-47FD-A9B2-3940382ABDB5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908720"/>
            <a:ext cx="248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971600" y="1074083"/>
            <a:ext cx="60486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</a:t>
            </a:r>
            <a:endParaRPr lang="ru-RU" sz="1600" b="1" dirty="0" smtClean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Инженер механик, электрик,  </a:t>
            </a:r>
            <a:r>
              <a:rPr lang="ru-RU" dirty="0" err="1" smtClean="0"/>
              <a:t>КИПиА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Инженер </a:t>
            </a:r>
            <a:r>
              <a:rPr lang="ru-RU" dirty="0" smtClean="0"/>
              <a:t>технолог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501008"/>
            <a:ext cx="1936549" cy="14769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484402"/>
            <a:ext cx="1966122" cy="1407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8338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188640"/>
            <a:ext cx="80586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Какая карьера ждет стажеров/выпускника ВУЗ?</a:t>
            </a:r>
            <a:endParaRPr lang="ru-RU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auto">
          <a:xfrm>
            <a:off x="251520" y="1247265"/>
            <a:ext cx="4426921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1400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Профессия – </a:t>
            </a: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начальник смены</a:t>
            </a:r>
            <a:endParaRPr lang="ru-RU" sz="14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14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Специальность в </a:t>
            </a:r>
            <a:r>
              <a:rPr lang="ru-RU" sz="1400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УЗ – </a:t>
            </a: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инженер – технолог</a:t>
            </a:r>
            <a:endParaRPr lang="ru-RU" sz="1400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1748383" y="503361"/>
            <a:ext cx="7395617" cy="5609098"/>
            <a:chOff x="0" y="0"/>
            <a:chExt cx="4892040" cy="3041881"/>
          </a:xfrm>
        </p:grpSpPr>
        <p:graphicFrame>
          <p:nvGraphicFramePr>
            <p:cNvPr id="19" name="Схема 18"/>
            <p:cNvGraphicFramePr/>
            <p:nvPr>
              <p:extLst>
                <p:ext uri="{D42A27DB-BD31-4B8C-83A1-F6EECF244321}">
                  <p14:modId xmlns:p14="http://schemas.microsoft.com/office/powerpoint/2010/main" val="2748748067"/>
                </p:ext>
              </p:extLst>
            </p:nvPr>
          </p:nvGraphicFramePr>
          <p:xfrm>
            <a:off x="0" y="0"/>
            <a:ext cx="4892040" cy="299085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0" name="TextBox 12"/>
            <p:cNvSpPr txBox="1"/>
            <p:nvPr/>
          </p:nvSpPr>
          <p:spPr>
            <a:xfrm>
              <a:off x="510258" y="2900007"/>
              <a:ext cx="428686" cy="14187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100" b="1">
                  <a:latin typeface="Arial Narrow" panose="020B0606020202030204" pitchFamily="34" charset="0"/>
                </a:rPr>
                <a:t>1й год</a:t>
              </a:r>
            </a:p>
          </p:txBody>
        </p:sp>
        <p:sp>
          <p:nvSpPr>
            <p:cNvPr id="22" name="TextBox 13"/>
            <p:cNvSpPr txBox="1"/>
            <p:nvPr/>
          </p:nvSpPr>
          <p:spPr>
            <a:xfrm>
              <a:off x="1675157" y="2183318"/>
              <a:ext cx="526026" cy="14187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100" b="1" dirty="0">
                  <a:latin typeface="Arial Narrow" panose="020B0606020202030204" pitchFamily="34" charset="0"/>
                </a:rPr>
                <a:t>2-3й год</a:t>
              </a:r>
            </a:p>
          </p:txBody>
        </p:sp>
        <p:sp>
          <p:nvSpPr>
            <p:cNvPr id="28" name="TextBox 14"/>
            <p:cNvSpPr txBox="1"/>
            <p:nvPr/>
          </p:nvSpPr>
          <p:spPr>
            <a:xfrm>
              <a:off x="2247900" y="1193072"/>
              <a:ext cx="524864" cy="14187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100" b="1" dirty="0" smtClean="0">
                  <a:latin typeface="Arial Narrow" panose="020B0606020202030204" pitchFamily="34" charset="0"/>
                </a:rPr>
                <a:t>4-5й </a:t>
              </a:r>
              <a:r>
                <a:rPr lang="ru-RU" sz="1100" b="1" dirty="0">
                  <a:latin typeface="Arial Narrow" panose="020B0606020202030204" pitchFamily="34" charset="0"/>
                </a:rPr>
                <a:t>год</a:t>
              </a: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961D5-B36B-471D-B955-424606AA6906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917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188640"/>
            <a:ext cx="80586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Какая карьера ждет стажеров/выпускника ВУЗ?</a:t>
            </a:r>
            <a:endParaRPr lang="ru-RU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154504" y="1124744"/>
            <a:ext cx="4273560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1400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Профессия – </a:t>
            </a: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руководитель участка</a:t>
            </a:r>
            <a:endParaRPr lang="ru-RU" sz="14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14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Специальность в </a:t>
            </a:r>
            <a:r>
              <a:rPr lang="ru-RU" sz="1400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УЗ – </a:t>
            </a: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инженер механик, электрик, </a:t>
            </a:r>
            <a:r>
              <a:rPr lang="ru-RU" sz="14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КИПиА</a:t>
            </a: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4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ru-RU" sz="1400" dirty="0"/>
          </a:p>
        </p:txBody>
      </p:sp>
      <p:grpSp>
        <p:nvGrpSpPr>
          <p:cNvPr id="30" name="Группа 29"/>
          <p:cNvGrpSpPr/>
          <p:nvPr/>
        </p:nvGrpSpPr>
        <p:grpSpPr>
          <a:xfrm>
            <a:off x="1235397" y="1268760"/>
            <a:ext cx="8352928" cy="5182334"/>
            <a:chOff x="-2530807" y="-46145"/>
            <a:chExt cx="4892040" cy="2990850"/>
          </a:xfrm>
        </p:grpSpPr>
        <p:graphicFrame>
          <p:nvGraphicFramePr>
            <p:cNvPr id="31" name="Схема 30"/>
            <p:cNvGraphicFramePr/>
            <p:nvPr>
              <p:extLst>
                <p:ext uri="{D42A27DB-BD31-4B8C-83A1-F6EECF244321}">
                  <p14:modId xmlns:p14="http://schemas.microsoft.com/office/powerpoint/2010/main" val="3996563192"/>
                </p:ext>
              </p:extLst>
            </p:nvPr>
          </p:nvGraphicFramePr>
          <p:xfrm>
            <a:off x="-2530807" y="-46145"/>
            <a:ext cx="4892040" cy="299085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32" name="TextBox 3"/>
            <p:cNvSpPr txBox="1"/>
            <p:nvPr/>
          </p:nvSpPr>
          <p:spPr>
            <a:xfrm>
              <a:off x="-1835253" y="2588234"/>
              <a:ext cx="407942" cy="160044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100" b="1">
                  <a:latin typeface="Arial Narrow" panose="020B0606020202030204" pitchFamily="34" charset="0"/>
                </a:rPr>
                <a:t>1й год</a:t>
              </a:r>
            </a:p>
          </p:txBody>
        </p:sp>
        <p:sp>
          <p:nvSpPr>
            <p:cNvPr id="33" name="TextBox 4"/>
            <p:cNvSpPr txBox="1"/>
            <p:nvPr/>
          </p:nvSpPr>
          <p:spPr>
            <a:xfrm>
              <a:off x="-780935" y="2053072"/>
              <a:ext cx="548246" cy="160044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100" b="1">
                  <a:latin typeface="Arial Narrow" panose="020B0606020202030204" pitchFamily="34" charset="0"/>
                </a:rPr>
                <a:t>2-3й год</a:t>
              </a:r>
            </a:p>
          </p:txBody>
        </p:sp>
        <p:sp>
          <p:nvSpPr>
            <p:cNvPr id="34" name="TextBox 5"/>
            <p:cNvSpPr txBox="1"/>
            <p:nvPr/>
          </p:nvSpPr>
          <p:spPr>
            <a:xfrm>
              <a:off x="-232689" y="1134518"/>
              <a:ext cx="450115" cy="160044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100" b="1" dirty="0">
                  <a:latin typeface="Arial Narrow" panose="020B0606020202030204" pitchFamily="34" charset="0"/>
                </a:rPr>
                <a:t>4-5й год</a:t>
              </a: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961D5-B36B-471D-B955-424606AA6906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240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25482</TotalTime>
  <Words>387</Words>
  <Application>Microsoft Office PowerPoint</Application>
  <PresentationFormat>Экран (4:3)</PresentationFormat>
  <Paragraphs>119</Paragraphs>
  <Slides>12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«Будущее с нами» </vt:lpstr>
      <vt:lpstr>Презентация PowerPoint</vt:lpstr>
      <vt:lpstr> </vt:lpstr>
      <vt:lpstr> </vt:lpstr>
      <vt:lpstr>Презентация PowerPoint</vt:lpstr>
      <vt:lpstr>Презентация PowerPoint</vt:lpstr>
      <vt:lpstr>Кто нам нужен?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Ускова Мария Андреевна</dc:creator>
  <cp:lastModifiedBy>User</cp:lastModifiedBy>
  <cp:revision>2108</cp:revision>
  <cp:lastPrinted>2016-04-11T15:30:05Z</cp:lastPrinted>
  <dcterms:created xsi:type="dcterms:W3CDTF">2011-10-24T13:09:52Z</dcterms:created>
  <dcterms:modified xsi:type="dcterms:W3CDTF">2016-06-03T07:56:08Z</dcterms:modified>
</cp:coreProperties>
</file>