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74" r:id="rId4"/>
    <p:sldId id="261" r:id="rId5"/>
    <p:sldId id="260" r:id="rId6"/>
    <p:sldId id="285" r:id="rId7"/>
    <p:sldId id="266" r:id="rId8"/>
    <p:sldId id="267" r:id="rId9"/>
    <p:sldId id="282" r:id="rId10"/>
    <p:sldId id="279" r:id="rId11"/>
    <p:sldId id="275" r:id="rId12"/>
    <p:sldId id="280" r:id="rId13"/>
    <p:sldId id="281" r:id="rId14"/>
  </p:sldIdLst>
  <p:sldSz cx="9144000" cy="5143500" type="screen16x9"/>
  <p:notesSz cx="67437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AC9A04-2438-40EC-9ABD-86788B5029DC}">
          <p14:sldIdLst>
            <p14:sldId id="258"/>
            <p14:sldId id="257"/>
            <p14:sldId id="274"/>
            <p14:sldId id="261"/>
            <p14:sldId id="260"/>
            <p14:sldId id="285"/>
            <p14:sldId id="266"/>
            <p14:sldId id="267"/>
            <p14:sldId id="282"/>
            <p14:sldId id="279"/>
            <p14:sldId id="275"/>
            <p14:sldId id="280"/>
            <p14:sldId id="281"/>
          </p14:sldIdLst>
        </p14:section>
        <p14:section name="Раздел без заголовка" id="{5962898E-41C3-46B6-A7DC-977A7FFD299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1" autoAdjust="0"/>
    <p:restoredTop sz="94660"/>
  </p:normalViewPr>
  <p:slideViewPr>
    <p:cSldViewPr>
      <p:cViewPr>
        <p:scale>
          <a:sx n="100" d="100"/>
          <a:sy n="100" d="100"/>
        </p:scale>
        <p:origin x="-408" y="-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63500" dist="254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explosion val="11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63500" dist="254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st="254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63500" dist="254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effectLst>
                <a:outerShdw blurRad="63500" dist="254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Специалисты, осуществляющие обслуживание клиентов</c:v>
                </c:pt>
                <c:pt idx="1">
                  <c:v>Специалисты аппарта</c:v>
                </c:pt>
                <c:pt idx="2">
                  <c:v>Руководители среднего звена</c:v>
                </c:pt>
                <c:pt idx="3">
                  <c:v>Руководители верхнего звена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1637</c:v>
                </c:pt>
                <c:pt idx="1">
                  <c:v>1002</c:v>
                </c:pt>
                <c:pt idx="2">
                  <c:v>273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169858619697511"/>
          <c:y val="9.9975393700787396E-2"/>
          <c:w val="0.41925683471067315"/>
          <c:h val="0.8000492125984252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3609F-6615-4A45-987B-5CB6D2A34C67}" type="doc">
      <dgm:prSet loTypeId="urn:microsoft.com/office/officeart/2005/8/layout/targe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C0D74C3-2E30-4FD2-AA72-24B18304B5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2014 год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277913B-99CD-4D0D-9DD4-E6B4A10D3A13}" type="parTrans" cxnId="{071A909B-4C57-44D8-8B4F-E790130F2AA4}">
      <dgm:prSet/>
      <dgm:spPr/>
      <dgm:t>
        <a:bodyPr/>
        <a:lstStyle/>
        <a:p>
          <a:endParaRPr lang="ru-RU"/>
        </a:p>
      </dgm:t>
    </dgm:pt>
    <dgm:pt modelId="{EBAC9607-BA6F-45CF-8BCE-052A380CBD13}" type="sibTrans" cxnId="{071A909B-4C57-44D8-8B4F-E790130F2AA4}">
      <dgm:prSet/>
      <dgm:spPr/>
      <dgm:t>
        <a:bodyPr/>
        <a:lstStyle/>
        <a:p>
          <a:endParaRPr lang="ru-RU"/>
        </a:p>
      </dgm:t>
    </dgm:pt>
    <dgm:pt modelId="{0F7D5EB9-61CE-4DA2-9FCF-142A0D95415E}">
      <dgm:prSet phldrT="[Текст]"/>
      <dgm:spPr/>
      <dgm:t>
        <a:bodyPr/>
        <a:lstStyle/>
        <a:p>
          <a:r>
            <a:rPr lang="ru-RU" dirty="0" smtClean="0"/>
            <a:t>108 студентов</a:t>
          </a:r>
          <a:endParaRPr lang="ru-RU" dirty="0"/>
        </a:p>
      </dgm:t>
    </dgm:pt>
    <dgm:pt modelId="{06754334-6DE4-4808-9625-52C7FBD55F3C}" type="parTrans" cxnId="{0D97A2BC-0DC7-40A0-9554-A6171DF58629}">
      <dgm:prSet/>
      <dgm:spPr/>
      <dgm:t>
        <a:bodyPr/>
        <a:lstStyle/>
        <a:p>
          <a:endParaRPr lang="ru-RU"/>
        </a:p>
      </dgm:t>
    </dgm:pt>
    <dgm:pt modelId="{5E195C83-6413-4CD0-86EF-110ACF0149E0}" type="sibTrans" cxnId="{0D97A2BC-0DC7-40A0-9554-A6171DF58629}">
      <dgm:prSet/>
      <dgm:spPr/>
      <dgm:t>
        <a:bodyPr/>
        <a:lstStyle/>
        <a:p>
          <a:endParaRPr lang="ru-RU"/>
        </a:p>
      </dgm:t>
    </dgm:pt>
    <dgm:pt modelId="{488C2470-F417-44A4-B2B0-ADDB2FC3EF8A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2013 год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61B6716-A46E-41E5-9C85-E1E4B0300D9C}" type="parTrans" cxnId="{940CA0B4-3429-42A0-B7FE-AC732BB22A5B}">
      <dgm:prSet/>
      <dgm:spPr/>
      <dgm:t>
        <a:bodyPr/>
        <a:lstStyle/>
        <a:p>
          <a:endParaRPr lang="ru-RU"/>
        </a:p>
      </dgm:t>
    </dgm:pt>
    <dgm:pt modelId="{6E2BF49F-64E0-470E-B075-EAB1CC8C8EEB}" type="sibTrans" cxnId="{940CA0B4-3429-42A0-B7FE-AC732BB22A5B}">
      <dgm:prSet/>
      <dgm:spPr/>
      <dgm:t>
        <a:bodyPr/>
        <a:lstStyle/>
        <a:p>
          <a:endParaRPr lang="ru-RU"/>
        </a:p>
      </dgm:t>
    </dgm:pt>
    <dgm:pt modelId="{3B819BFF-CDB5-4FBA-AC85-0780D5505DA5}">
      <dgm:prSet phldrT="[Текст]"/>
      <dgm:spPr/>
      <dgm:t>
        <a:bodyPr/>
        <a:lstStyle/>
        <a:p>
          <a:r>
            <a:rPr lang="ru-RU" dirty="0" smtClean="0"/>
            <a:t>92 студента</a:t>
          </a:r>
          <a:endParaRPr lang="ru-RU" dirty="0"/>
        </a:p>
      </dgm:t>
    </dgm:pt>
    <dgm:pt modelId="{7E832116-250E-4FC4-8421-AE131B09EB88}" type="parTrans" cxnId="{75F1EEF3-2D92-405C-9B71-FA086AE6123F}">
      <dgm:prSet/>
      <dgm:spPr/>
      <dgm:t>
        <a:bodyPr/>
        <a:lstStyle/>
        <a:p>
          <a:endParaRPr lang="ru-RU"/>
        </a:p>
      </dgm:t>
    </dgm:pt>
    <dgm:pt modelId="{56A96A95-C2AB-463C-BEAD-D8607E7FA18E}" type="sibTrans" cxnId="{75F1EEF3-2D92-405C-9B71-FA086AE6123F}">
      <dgm:prSet/>
      <dgm:spPr/>
      <dgm:t>
        <a:bodyPr/>
        <a:lstStyle/>
        <a:p>
          <a:endParaRPr lang="ru-RU"/>
        </a:p>
      </dgm:t>
    </dgm:pt>
    <dgm:pt modelId="{1FC99A6E-51B1-4EAF-BE9F-241526BB27BF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2012 год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EDAAAC98-02BF-411D-8DA9-5FF87B85DE70}" type="parTrans" cxnId="{7D6B51C3-8262-4627-8679-1A39F91F6E9F}">
      <dgm:prSet/>
      <dgm:spPr/>
      <dgm:t>
        <a:bodyPr/>
        <a:lstStyle/>
        <a:p>
          <a:endParaRPr lang="ru-RU"/>
        </a:p>
      </dgm:t>
    </dgm:pt>
    <dgm:pt modelId="{ED1178D4-D736-4D3D-8BFA-DB39D445D7E7}" type="sibTrans" cxnId="{7D6B51C3-8262-4627-8679-1A39F91F6E9F}">
      <dgm:prSet/>
      <dgm:spPr/>
      <dgm:t>
        <a:bodyPr/>
        <a:lstStyle/>
        <a:p>
          <a:endParaRPr lang="ru-RU"/>
        </a:p>
      </dgm:t>
    </dgm:pt>
    <dgm:pt modelId="{5E3E4FC9-5771-4908-87E7-093E0917559D}">
      <dgm:prSet phldrT="[Текст]"/>
      <dgm:spPr/>
      <dgm:t>
        <a:bodyPr/>
        <a:lstStyle/>
        <a:p>
          <a:r>
            <a:rPr lang="ru-RU" dirty="0" smtClean="0"/>
            <a:t>104 студентов</a:t>
          </a:r>
          <a:endParaRPr lang="ru-RU" dirty="0"/>
        </a:p>
      </dgm:t>
    </dgm:pt>
    <dgm:pt modelId="{5F69FF61-D621-4541-9379-A7038A44F6DB}" type="parTrans" cxnId="{27386984-ACA5-48FD-A493-D563ED804CC2}">
      <dgm:prSet/>
      <dgm:spPr/>
      <dgm:t>
        <a:bodyPr/>
        <a:lstStyle/>
        <a:p>
          <a:endParaRPr lang="ru-RU"/>
        </a:p>
      </dgm:t>
    </dgm:pt>
    <dgm:pt modelId="{0FF750E1-607F-4459-8B71-F58B7A68F0D8}" type="sibTrans" cxnId="{27386984-ACA5-48FD-A493-D563ED804CC2}">
      <dgm:prSet/>
      <dgm:spPr/>
      <dgm:t>
        <a:bodyPr/>
        <a:lstStyle/>
        <a:p>
          <a:endParaRPr lang="ru-RU"/>
        </a:p>
      </dgm:t>
    </dgm:pt>
    <dgm:pt modelId="{09B2E5EB-87D9-49F4-8A9A-A938255C04EF}">
      <dgm:prSet phldrT="[Текст]"/>
      <dgm:spPr/>
      <dgm:t>
        <a:bodyPr/>
        <a:lstStyle/>
        <a:p>
          <a:endParaRPr lang="ru-RU" dirty="0"/>
        </a:p>
      </dgm:t>
    </dgm:pt>
    <dgm:pt modelId="{220D91D2-D957-4C44-914D-8DB985BA16D1}" type="parTrans" cxnId="{ED467B5E-32F2-4B14-8861-22BFDA4585D2}">
      <dgm:prSet/>
      <dgm:spPr/>
      <dgm:t>
        <a:bodyPr/>
        <a:lstStyle/>
        <a:p>
          <a:endParaRPr lang="ru-RU"/>
        </a:p>
      </dgm:t>
    </dgm:pt>
    <dgm:pt modelId="{1B99ABB9-BD02-4E19-B4CB-74BF6D0D83A9}" type="sibTrans" cxnId="{ED467B5E-32F2-4B14-8861-22BFDA4585D2}">
      <dgm:prSet/>
      <dgm:spPr/>
      <dgm:t>
        <a:bodyPr/>
        <a:lstStyle/>
        <a:p>
          <a:endParaRPr lang="ru-RU"/>
        </a:p>
      </dgm:t>
    </dgm:pt>
    <dgm:pt modelId="{01CEBDFF-7167-4880-B4E2-41850B26AB8D}" type="pres">
      <dgm:prSet presAssocID="{E3E3609F-6615-4A45-987B-5CB6D2A34C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C7DCE-C408-4E65-B038-FE5A0E1DCEC9}" type="pres">
      <dgm:prSet presAssocID="{9C0D74C3-2E30-4FD2-AA72-24B18304B53A}" presName="circle1" presStyleLbl="node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36845E4-3F8F-4E7B-A763-AFCCD77E7169}" type="pres">
      <dgm:prSet presAssocID="{9C0D74C3-2E30-4FD2-AA72-24B18304B53A}" presName="space" presStyleCnt="0"/>
      <dgm:spPr/>
    </dgm:pt>
    <dgm:pt modelId="{B26523FE-A35E-42B7-810F-F7C3E884B6A2}" type="pres">
      <dgm:prSet presAssocID="{9C0D74C3-2E30-4FD2-AA72-24B18304B53A}" presName="rect1" presStyleLbl="alignAcc1" presStyleIdx="0" presStyleCnt="3"/>
      <dgm:spPr/>
      <dgm:t>
        <a:bodyPr/>
        <a:lstStyle/>
        <a:p>
          <a:endParaRPr lang="ru-RU"/>
        </a:p>
      </dgm:t>
    </dgm:pt>
    <dgm:pt modelId="{07C745FE-211C-4A1A-9A04-A19938EF1CEB}" type="pres">
      <dgm:prSet presAssocID="{488C2470-F417-44A4-B2B0-ADDB2FC3EF8A}" presName="vertSpace2" presStyleLbl="node1" presStyleIdx="0" presStyleCnt="3"/>
      <dgm:spPr/>
    </dgm:pt>
    <dgm:pt modelId="{BEDA9A4E-3464-4F3A-83B8-8EBD27532744}" type="pres">
      <dgm:prSet presAssocID="{488C2470-F417-44A4-B2B0-ADDB2FC3EF8A}" presName="circle2" presStyleLbl="node1" presStyleIdx="1" presStyleCnt="3"/>
      <dgm:spPr/>
    </dgm:pt>
    <dgm:pt modelId="{3B932F95-867B-42D8-ABF1-1B59E3AB3D98}" type="pres">
      <dgm:prSet presAssocID="{488C2470-F417-44A4-B2B0-ADDB2FC3EF8A}" presName="rect2" presStyleLbl="alignAcc1" presStyleIdx="1" presStyleCnt="3"/>
      <dgm:spPr/>
      <dgm:t>
        <a:bodyPr/>
        <a:lstStyle/>
        <a:p>
          <a:endParaRPr lang="ru-RU"/>
        </a:p>
      </dgm:t>
    </dgm:pt>
    <dgm:pt modelId="{C323EC39-C621-430A-AD27-953458A55189}" type="pres">
      <dgm:prSet presAssocID="{1FC99A6E-51B1-4EAF-BE9F-241526BB27BF}" presName="vertSpace3" presStyleLbl="node1" presStyleIdx="1" presStyleCnt="3"/>
      <dgm:spPr/>
    </dgm:pt>
    <dgm:pt modelId="{EA70F776-A37A-44F8-8EC1-FD6F0E496014}" type="pres">
      <dgm:prSet presAssocID="{1FC99A6E-51B1-4EAF-BE9F-241526BB27BF}" presName="circle3" presStyleLbl="node1" presStyleIdx="2" presStyleCnt="3"/>
      <dgm:spPr/>
    </dgm:pt>
    <dgm:pt modelId="{26258B80-4850-43F3-8F66-40817E0DB13D}" type="pres">
      <dgm:prSet presAssocID="{1FC99A6E-51B1-4EAF-BE9F-241526BB27BF}" presName="rect3" presStyleLbl="alignAcc1" presStyleIdx="2" presStyleCnt="3"/>
      <dgm:spPr/>
      <dgm:t>
        <a:bodyPr/>
        <a:lstStyle/>
        <a:p>
          <a:endParaRPr lang="ru-RU"/>
        </a:p>
      </dgm:t>
    </dgm:pt>
    <dgm:pt modelId="{5E3D6BC5-2D6F-479C-9718-5B32376C455C}" type="pres">
      <dgm:prSet presAssocID="{9C0D74C3-2E30-4FD2-AA72-24B18304B53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5529-41C6-443E-AB17-CE1DAE39E32B}" type="pres">
      <dgm:prSet presAssocID="{9C0D74C3-2E30-4FD2-AA72-24B18304B53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F00B5-925D-4C01-8543-0BEE0BE35315}" type="pres">
      <dgm:prSet presAssocID="{488C2470-F417-44A4-B2B0-ADDB2FC3EF8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C8D7C-0AB0-4CCF-B6C1-7C7BC0E6A3B7}" type="pres">
      <dgm:prSet presAssocID="{488C2470-F417-44A4-B2B0-ADDB2FC3EF8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84CE6-D4CE-4805-9529-223D84B33E87}" type="pres">
      <dgm:prSet presAssocID="{1FC99A6E-51B1-4EAF-BE9F-241526BB27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1E74-8E08-463A-BAAC-0E7AC39D3971}" type="pres">
      <dgm:prSet presAssocID="{1FC99A6E-51B1-4EAF-BE9F-241526BB27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A909B-4C57-44D8-8B4F-E790130F2AA4}" srcId="{E3E3609F-6615-4A45-987B-5CB6D2A34C67}" destId="{9C0D74C3-2E30-4FD2-AA72-24B18304B53A}" srcOrd="0" destOrd="0" parTransId="{A277913B-99CD-4D0D-9DD4-E6B4A10D3A13}" sibTransId="{EBAC9607-BA6F-45CF-8BCE-052A380CBD13}"/>
    <dgm:cxn modelId="{2D64A0C8-8F0E-475C-925C-6A0BFDB8E096}" type="presOf" srcId="{09B2E5EB-87D9-49F4-8A9A-A938255C04EF}" destId="{93E05529-41C6-443E-AB17-CE1DAE39E32B}" srcOrd="0" destOrd="1" presId="urn:microsoft.com/office/officeart/2005/8/layout/target3"/>
    <dgm:cxn modelId="{27386984-ACA5-48FD-A493-D563ED804CC2}" srcId="{1FC99A6E-51B1-4EAF-BE9F-241526BB27BF}" destId="{5E3E4FC9-5771-4908-87E7-093E0917559D}" srcOrd="0" destOrd="0" parTransId="{5F69FF61-D621-4541-9379-A7038A44F6DB}" sibTransId="{0FF750E1-607F-4459-8B71-F58B7A68F0D8}"/>
    <dgm:cxn modelId="{ED76B778-A5CB-4A91-A9EB-DBBF0BDF2EE6}" type="presOf" srcId="{1FC99A6E-51B1-4EAF-BE9F-241526BB27BF}" destId="{B5E84CE6-D4CE-4805-9529-223D84B33E87}" srcOrd="1" destOrd="0" presId="urn:microsoft.com/office/officeart/2005/8/layout/target3"/>
    <dgm:cxn modelId="{41451625-59CC-425A-89A8-FD95F3E9D768}" type="presOf" srcId="{9C0D74C3-2E30-4FD2-AA72-24B18304B53A}" destId="{B26523FE-A35E-42B7-810F-F7C3E884B6A2}" srcOrd="0" destOrd="0" presId="urn:microsoft.com/office/officeart/2005/8/layout/target3"/>
    <dgm:cxn modelId="{75F1EEF3-2D92-405C-9B71-FA086AE6123F}" srcId="{488C2470-F417-44A4-B2B0-ADDB2FC3EF8A}" destId="{3B819BFF-CDB5-4FBA-AC85-0780D5505DA5}" srcOrd="0" destOrd="0" parTransId="{7E832116-250E-4FC4-8421-AE131B09EB88}" sibTransId="{56A96A95-C2AB-463C-BEAD-D8607E7FA18E}"/>
    <dgm:cxn modelId="{940CA0B4-3429-42A0-B7FE-AC732BB22A5B}" srcId="{E3E3609F-6615-4A45-987B-5CB6D2A34C67}" destId="{488C2470-F417-44A4-B2B0-ADDB2FC3EF8A}" srcOrd="1" destOrd="0" parTransId="{961B6716-A46E-41E5-9C85-E1E4B0300D9C}" sibTransId="{6E2BF49F-64E0-470E-B075-EAB1CC8C8EEB}"/>
    <dgm:cxn modelId="{26829993-036A-4075-B9C2-A2C2FA921F7D}" type="presOf" srcId="{5E3E4FC9-5771-4908-87E7-093E0917559D}" destId="{29D41E74-8E08-463A-BAAC-0E7AC39D3971}" srcOrd="0" destOrd="0" presId="urn:microsoft.com/office/officeart/2005/8/layout/target3"/>
    <dgm:cxn modelId="{580A2BD2-2322-492E-A027-0B44A8B6C5E6}" type="presOf" srcId="{E3E3609F-6615-4A45-987B-5CB6D2A34C67}" destId="{01CEBDFF-7167-4880-B4E2-41850B26AB8D}" srcOrd="0" destOrd="0" presId="urn:microsoft.com/office/officeart/2005/8/layout/target3"/>
    <dgm:cxn modelId="{7D6B51C3-8262-4627-8679-1A39F91F6E9F}" srcId="{E3E3609F-6615-4A45-987B-5CB6D2A34C67}" destId="{1FC99A6E-51B1-4EAF-BE9F-241526BB27BF}" srcOrd="2" destOrd="0" parTransId="{EDAAAC98-02BF-411D-8DA9-5FF87B85DE70}" sibTransId="{ED1178D4-D736-4D3D-8BFA-DB39D445D7E7}"/>
    <dgm:cxn modelId="{0D97A2BC-0DC7-40A0-9554-A6171DF58629}" srcId="{9C0D74C3-2E30-4FD2-AA72-24B18304B53A}" destId="{0F7D5EB9-61CE-4DA2-9FCF-142A0D95415E}" srcOrd="0" destOrd="0" parTransId="{06754334-6DE4-4808-9625-52C7FBD55F3C}" sibTransId="{5E195C83-6413-4CD0-86EF-110ACF0149E0}"/>
    <dgm:cxn modelId="{AA6F53FB-ADB2-4276-AEB1-12C2BADF7EDF}" type="presOf" srcId="{3B819BFF-CDB5-4FBA-AC85-0780D5505DA5}" destId="{0DBC8D7C-0AB0-4CCF-B6C1-7C7BC0E6A3B7}" srcOrd="0" destOrd="0" presId="urn:microsoft.com/office/officeart/2005/8/layout/target3"/>
    <dgm:cxn modelId="{A6616EC9-60B5-4FA9-98F1-CB6AC347BC45}" type="presOf" srcId="{9C0D74C3-2E30-4FD2-AA72-24B18304B53A}" destId="{5E3D6BC5-2D6F-479C-9718-5B32376C455C}" srcOrd="1" destOrd="0" presId="urn:microsoft.com/office/officeart/2005/8/layout/target3"/>
    <dgm:cxn modelId="{A25DE148-EDB4-47F9-BB42-1168DB8E1CC0}" type="presOf" srcId="{0F7D5EB9-61CE-4DA2-9FCF-142A0D95415E}" destId="{93E05529-41C6-443E-AB17-CE1DAE39E32B}" srcOrd="0" destOrd="0" presId="urn:microsoft.com/office/officeart/2005/8/layout/target3"/>
    <dgm:cxn modelId="{52786672-3789-4BC1-B52A-52147D26138F}" type="presOf" srcId="{1FC99A6E-51B1-4EAF-BE9F-241526BB27BF}" destId="{26258B80-4850-43F3-8F66-40817E0DB13D}" srcOrd="0" destOrd="0" presId="urn:microsoft.com/office/officeart/2005/8/layout/target3"/>
    <dgm:cxn modelId="{A23BF0F4-7D3F-4827-A27C-EC3F7C6C68DB}" type="presOf" srcId="{488C2470-F417-44A4-B2B0-ADDB2FC3EF8A}" destId="{6EEF00B5-925D-4C01-8543-0BEE0BE35315}" srcOrd="1" destOrd="0" presId="urn:microsoft.com/office/officeart/2005/8/layout/target3"/>
    <dgm:cxn modelId="{ED467B5E-32F2-4B14-8861-22BFDA4585D2}" srcId="{9C0D74C3-2E30-4FD2-AA72-24B18304B53A}" destId="{09B2E5EB-87D9-49F4-8A9A-A938255C04EF}" srcOrd="1" destOrd="0" parTransId="{220D91D2-D957-4C44-914D-8DB985BA16D1}" sibTransId="{1B99ABB9-BD02-4E19-B4CB-74BF6D0D83A9}"/>
    <dgm:cxn modelId="{1CC7FF15-F0B6-483C-882C-A67D5BF67BAC}" type="presOf" srcId="{488C2470-F417-44A4-B2B0-ADDB2FC3EF8A}" destId="{3B932F95-867B-42D8-ABF1-1B59E3AB3D98}" srcOrd="0" destOrd="0" presId="urn:microsoft.com/office/officeart/2005/8/layout/target3"/>
    <dgm:cxn modelId="{05781CA5-B3A9-49B5-8E39-E7F299E6E9F5}" type="presParOf" srcId="{01CEBDFF-7167-4880-B4E2-41850B26AB8D}" destId="{BA7C7DCE-C408-4E65-B038-FE5A0E1DCEC9}" srcOrd="0" destOrd="0" presId="urn:microsoft.com/office/officeart/2005/8/layout/target3"/>
    <dgm:cxn modelId="{E43CF6E2-31EF-4C6E-AF75-A6B930717085}" type="presParOf" srcId="{01CEBDFF-7167-4880-B4E2-41850B26AB8D}" destId="{736845E4-3F8F-4E7B-A763-AFCCD77E7169}" srcOrd="1" destOrd="0" presId="urn:microsoft.com/office/officeart/2005/8/layout/target3"/>
    <dgm:cxn modelId="{40D8973A-83DD-4A9D-8D3E-37638479FE98}" type="presParOf" srcId="{01CEBDFF-7167-4880-B4E2-41850B26AB8D}" destId="{B26523FE-A35E-42B7-810F-F7C3E884B6A2}" srcOrd="2" destOrd="0" presId="urn:microsoft.com/office/officeart/2005/8/layout/target3"/>
    <dgm:cxn modelId="{492EC085-AD34-4765-B156-084638E873F1}" type="presParOf" srcId="{01CEBDFF-7167-4880-B4E2-41850B26AB8D}" destId="{07C745FE-211C-4A1A-9A04-A19938EF1CEB}" srcOrd="3" destOrd="0" presId="urn:microsoft.com/office/officeart/2005/8/layout/target3"/>
    <dgm:cxn modelId="{D4E7C5E1-3637-4644-BB16-2864B3DA1DCA}" type="presParOf" srcId="{01CEBDFF-7167-4880-B4E2-41850B26AB8D}" destId="{BEDA9A4E-3464-4F3A-83B8-8EBD27532744}" srcOrd="4" destOrd="0" presId="urn:microsoft.com/office/officeart/2005/8/layout/target3"/>
    <dgm:cxn modelId="{E7A6D8D0-5016-4A3A-8245-E2A40371FF97}" type="presParOf" srcId="{01CEBDFF-7167-4880-B4E2-41850B26AB8D}" destId="{3B932F95-867B-42D8-ABF1-1B59E3AB3D98}" srcOrd="5" destOrd="0" presId="urn:microsoft.com/office/officeart/2005/8/layout/target3"/>
    <dgm:cxn modelId="{A03E717E-8DC1-4FF3-8BDD-17D52413DE4D}" type="presParOf" srcId="{01CEBDFF-7167-4880-B4E2-41850B26AB8D}" destId="{C323EC39-C621-430A-AD27-953458A55189}" srcOrd="6" destOrd="0" presId="urn:microsoft.com/office/officeart/2005/8/layout/target3"/>
    <dgm:cxn modelId="{DBD2D0A2-5EE3-44D4-BE1B-B7B1BD5A4C71}" type="presParOf" srcId="{01CEBDFF-7167-4880-B4E2-41850B26AB8D}" destId="{EA70F776-A37A-44F8-8EC1-FD6F0E496014}" srcOrd="7" destOrd="0" presId="urn:microsoft.com/office/officeart/2005/8/layout/target3"/>
    <dgm:cxn modelId="{5D22E4B8-1D26-4691-B3FA-C43F889144A5}" type="presParOf" srcId="{01CEBDFF-7167-4880-B4E2-41850B26AB8D}" destId="{26258B80-4850-43F3-8F66-40817E0DB13D}" srcOrd="8" destOrd="0" presId="urn:microsoft.com/office/officeart/2005/8/layout/target3"/>
    <dgm:cxn modelId="{860919D7-29E1-4884-9D81-FB540CEB50AE}" type="presParOf" srcId="{01CEBDFF-7167-4880-B4E2-41850B26AB8D}" destId="{5E3D6BC5-2D6F-479C-9718-5B32376C455C}" srcOrd="9" destOrd="0" presId="urn:microsoft.com/office/officeart/2005/8/layout/target3"/>
    <dgm:cxn modelId="{5F9EBEC2-3ED2-4A60-AE13-F98EBC14B5F3}" type="presParOf" srcId="{01CEBDFF-7167-4880-B4E2-41850B26AB8D}" destId="{93E05529-41C6-443E-AB17-CE1DAE39E32B}" srcOrd="10" destOrd="0" presId="urn:microsoft.com/office/officeart/2005/8/layout/target3"/>
    <dgm:cxn modelId="{1FE46982-8C49-4FAD-B89F-9AF62E6E3D46}" type="presParOf" srcId="{01CEBDFF-7167-4880-B4E2-41850B26AB8D}" destId="{6EEF00B5-925D-4C01-8543-0BEE0BE35315}" srcOrd="11" destOrd="0" presId="urn:microsoft.com/office/officeart/2005/8/layout/target3"/>
    <dgm:cxn modelId="{7189118D-C958-4F96-B3A2-90869FA22F98}" type="presParOf" srcId="{01CEBDFF-7167-4880-B4E2-41850B26AB8D}" destId="{0DBC8D7C-0AB0-4CCF-B6C1-7C7BC0E6A3B7}" srcOrd="12" destOrd="0" presId="urn:microsoft.com/office/officeart/2005/8/layout/target3"/>
    <dgm:cxn modelId="{824A7CC6-DD9E-4701-B6D7-7D411F1B1559}" type="presParOf" srcId="{01CEBDFF-7167-4880-B4E2-41850B26AB8D}" destId="{B5E84CE6-D4CE-4805-9529-223D84B33E87}" srcOrd="13" destOrd="0" presId="urn:microsoft.com/office/officeart/2005/8/layout/target3"/>
    <dgm:cxn modelId="{D2193D8C-3543-416F-8BC5-36DE3C02F7CC}" type="presParOf" srcId="{01CEBDFF-7167-4880-B4E2-41850B26AB8D}" destId="{29D41E74-8E08-463A-BAAC-0E7AC39D397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A697A-BA13-4A93-8EE0-0B726983E317}" type="doc">
      <dgm:prSet loTypeId="urn:microsoft.com/office/officeart/2005/8/layout/cycle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23226B-356A-4FE7-ACBF-E8340256DCB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Команда и культура</a:t>
          </a:r>
          <a:endParaRPr lang="ru-RU" sz="1200" dirty="0"/>
        </a:p>
      </dgm:t>
    </dgm:pt>
    <dgm:pt modelId="{466D1B77-000D-4B32-92D7-958A6C326260}" type="parTrans" cxnId="{2095B76A-E39D-4789-A637-931293A44A53}">
      <dgm:prSet/>
      <dgm:spPr/>
      <dgm:t>
        <a:bodyPr/>
        <a:lstStyle/>
        <a:p>
          <a:endParaRPr lang="ru-RU"/>
        </a:p>
      </dgm:t>
    </dgm:pt>
    <dgm:pt modelId="{C9F364EA-60F7-480F-8224-E9749C2D0D76}" type="sibTrans" cxnId="{2095B76A-E39D-4789-A637-931293A44A5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8F16729-25BF-4AC9-9BEA-85AF72F1A95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Технологический прорыв</a:t>
          </a:r>
          <a:endParaRPr lang="ru-RU" sz="1200" dirty="0"/>
        </a:p>
      </dgm:t>
    </dgm:pt>
    <dgm:pt modelId="{86CB4051-BC4D-46B8-AE75-55992FF78839}" type="parTrans" cxnId="{602A3093-E254-4515-BC6B-B871A4B87BFD}">
      <dgm:prSet/>
      <dgm:spPr/>
      <dgm:t>
        <a:bodyPr/>
        <a:lstStyle/>
        <a:p>
          <a:endParaRPr lang="ru-RU"/>
        </a:p>
      </dgm:t>
    </dgm:pt>
    <dgm:pt modelId="{2090A2C1-A025-4DBE-9926-0D2D4BEA2CDD}" type="sibTrans" cxnId="{602A3093-E254-4515-BC6B-B871A4B87BF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5FFBAC7-75AF-4849-80F7-D093B513944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Финансовая результативность</a:t>
          </a:r>
          <a:endParaRPr lang="ru-RU" sz="1200" dirty="0"/>
        </a:p>
      </dgm:t>
    </dgm:pt>
    <dgm:pt modelId="{F06EB58E-AC74-46C2-8245-118830389BE6}" type="parTrans" cxnId="{DD894509-D6CC-4F16-BE8F-D1BE5B2C5DC9}">
      <dgm:prSet/>
      <dgm:spPr/>
      <dgm:t>
        <a:bodyPr/>
        <a:lstStyle/>
        <a:p>
          <a:endParaRPr lang="ru-RU"/>
        </a:p>
      </dgm:t>
    </dgm:pt>
    <dgm:pt modelId="{983F3AEB-7F96-4F26-8C73-7DCA8662DA58}" type="sibTrans" cxnId="{DD894509-D6CC-4F16-BE8F-D1BE5B2C5DC9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6376DF5-A785-4A78-8B28-97537FEBD1A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Зрелая организация</a:t>
          </a:r>
          <a:endParaRPr lang="ru-RU" dirty="0"/>
        </a:p>
      </dgm:t>
    </dgm:pt>
    <dgm:pt modelId="{8047AEA3-3439-4FF2-BB13-34AA4BCEB790}" type="parTrans" cxnId="{F4C24570-E62A-4653-9C35-7969F1A453CD}">
      <dgm:prSet/>
      <dgm:spPr/>
      <dgm:t>
        <a:bodyPr/>
        <a:lstStyle/>
        <a:p>
          <a:endParaRPr lang="ru-RU"/>
        </a:p>
      </dgm:t>
    </dgm:pt>
    <dgm:pt modelId="{3959BF53-BC49-40E5-8FC6-D0FFDF965153}" type="sibTrans" cxnId="{F4C24570-E62A-4653-9C35-7969F1A453C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948585C-B938-4C02-9BA3-F0452A4B583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С клиентом – на всю жизнь</a:t>
          </a:r>
          <a:endParaRPr lang="ru-RU" sz="1200" dirty="0"/>
        </a:p>
      </dgm:t>
    </dgm:pt>
    <dgm:pt modelId="{D46752FE-3BEA-434E-A3A8-903930868B50}" type="parTrans" cxnId="{47CB8DED-8562-4CC1-9BDD-51E4F690A33D}">
      <dgm:prSet/>
      <dgm:spPr/>
      <dgm:t>
        <a:bodyPr/>
        <a:lstStyle/>
        <a:p>
          <a:endParaRPr lang="ru-RU"/>
        </a:p>
      </dgm:t>
    </dgm:pt>
    <dgm:pt modelId="{978BCE89-D674-455E-8328-3473477DF7AE}" type="sibTrans" cxnId="{47CB8DED-8562-4CC1-9BDD-51E4F690A33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E01706F-5F70-4EFF-B26A-1DBB9986FC23}" type="pres">
      <dgm:prSet presAssocID="{6CFA697A-BA13-4A93-8EE0-0B726983E3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D6BEE-11F5-423D-A561-51F2E73DE20A}" type="pres">
      <dgm:prSet presAssocID="{6A23226B-356A-4FE7-ACBF-E8340256DC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CC094-2E87-49AC-AB2A-ECC3D9DE6C04}" type="pres">
      <dgm:prSet presAssocID="{6A23226B-356A-4FE7-ACBF-E8340256DCBF}" presName="spNode" presStyleCnt="0"/>
      <dgm:spPr/>
    </dgm:pt>
    <dgm:pt modelId="{E6E4E741-A34A-4E72-A1DF-57F6A3148A68}" type="pres">
      <dgm:prSet presAssocID="{C9F364EA-60F7-480F-8224-E9749C2D0D7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FF7B9C7-62A9-4B20-A1D5-A8EB824AB2E5}" type="pres">
      <dgm:prSet presAssocID="{38F16729-25BF-4AC9-9BEA-85AF72F1A95D}" presName="node" presStyleLbl="node1" presStyleIdx="1" presStyleCnt="5" custScaleX="12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A6656-D3C3-4670-BDDF-6755EC1D3F99}" type="pres">
      <dgm:prSet presAssocID="{38F16729-25BF-4AC9-9BEA-85AF72F1A95D}" presName="spNode" presStyleCnt="0"/>
      <dgm:spPr/>
    </dgm:pt>
    <dgm:pt modelId="{D0415A0E-C869-4F45-ABA9-58EA6CB5B03D}" type="pres">
      <dgm:prSet presAssocID="{2090A2C1-A025-4DBE-9926-0D2D4BEA2CD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6462461-04C0-408C-BB1A-2260DA349289}" type="pres">
      <dgm:prSet presAssocID="{C5FFBAC7-75AF-4849-80F7-D093B513944A}" presName="node" presStyleLbl="node1" presStyleIdx="2" presStyleCnt="5" custScaleX="12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AC38B-224F-4233-9553-B46769AF118E}" type="pres">
      <dgm:prSet presAssocID="{C5FFBAC7-75AF-4849-80F7-D093B513944A}" presName="spNode" presStyleCnt="0"/>
      <dgm:spPr/>
    </dgm:pt>
    <dgm:pt modelId="{7244F77B-9CE3-42CF-92B6-B31150B56134}" type="pres">
      <dgm:prSet presAssocID="{983F3AEB-7F96-4F26-8C73-7DCA8662DA5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4E9C6D6-ABD1-435B-AD11-06BF0F6BCD23}" type="pres">
      <dgm:prSet presAssocID="{E6376DF5-A785-4A78-8B28-97537FEBD1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D208D-1804-4F10-A310-1C3F61566DB3}" type="pres">
      <dgm:prSet presAssocID="{E6376DF5-A785-4A78-8B28-97537FEBD1AE}" presName="spNode" presStyleCnt="0"/>
      <dgm:spPr/>
    </dgm:pt>
    <dgm:pt modelId="{FC7241BF-23FD-426A-8B0A-EB398769AF31}" type="pres">
      <dgm:prSet presAssocID="{3959BF53-BC49-40E5-8FC6-D0FFDF96515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A837D4A-FB02-4083-8EC3-3C7EED681B44}" type="pres">
      <dgm:prSet presAssocID="{3948585C-B938-4C02-9BA3-F0452A4B5832}" presName="node" presStyleLbl="node1" presStyleIdx="4" presStyleCnt="5" custScaleX="113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1D35-D5EB-4512-B2AF-F3ABBE9A2012}" type="pres">
      <dgm:prSet presAssocID="{3948585C-B938-4C02-9BA3-F0452A4B5832}" presName="spNode" presStyleCnt="0"/>
      <dgm:spPr/>
    </dgm:pt>
    <dgm:pt modelId="{D9D81716-7481-4482-A85B-83F969577D35}" type="pres">
      <dgm:prSet presAssocID="{978BCE89-D674-455E-8328-3473477DF7A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5802F89-90B5-435D-8600-11957ECAAD6A}" type="presOf" srcId="{6A23226B-356A-4FE7-ACBF-E8340256DCBF}" destId="{358D6BEE-11F5-423D-A561-51F2E73DE20A}" srcOrd="0" destOrd="0" presId="urn:microsoft.com/office/officeart/2005/8/layout/cycle6"/>
    <dgm:cxn modelId="{F4C24570-E62A-4653-9C35-7969F1A453CD}" srcId="{6CFA697A-BA13-4A93-8EE0-0B726983E317}" destId="{E6376DF5-A785-4A78-8B28-97537FEBD1AE}" srcOrd="3" destOrd="0" parTransId="{8047AEA3-3439-4FF2-BB13-34AA4BCEB790}" sibTransId="{3959BF53-BC49-40E5-8FC6-D0FFDF965153}"/>
    <dgm:cxn modelId="{602A3093-E254-4515-BC6B-B871A4B87BFD}" srcId="{6CFA697A-BA13-4A93-8EE0-0B726983E317}" destId="{38F16729-25BF-4AC9-9BEA-85AF72F1A95D}" srcOrd="1" destOrd="0" parTransId="{86CB4051-BC4D-46B8-AE75-55992FF78839}" sibTransId="{2090A2C1-A025-4DBE-9926-0D2D4BEA2CDD}"/>
    <dgm:cxn modelId="{793B9BEC-9743-428A-A142-028B4BBC12C9}" type="presOf" srcId="{3948585C-B938-4C02-9BA3-F0452A4B5832}" destId="{4A837D4A-FB02-4083-8EC3-3C7EED681B44}" srcOrd="0" destOrd="0" presId="urn:microsoft.com/office/officeart/2005/8/layout/cycle6"/>
    <dgm:cxn modelId="{F2A48764-B829-48E0-909E-0AA5CB3A3541}" type="presOf" srcId="{6CFA697A-BA13-4A93-8EE0-0B726983E317}" destId="{AE01706F-5F70-4EFF-B26A-1DBB9986FC23}" srcOrd="0" destOrd="0" presId="urn:microsoft.com/office/officeart/2005/8/layout/cycle6"/>
    <dgm:cxn modelId="{4794ED23-A6EB-40DC-B25E-F47E4700AEFD}" type="presOf" srcId="{38F16729-25BF-4AC9-9BEA-85AF72F1A95D}" destId="{0FF7B9C7-62A9-4B20-A1D5-A8EB824AB2E5}" srcOrd="0" destOrd="0" presId="urn:microsoft.com/office/officeart/2005/8/layout/cycle6"/>
    <dgm:cxn modelId="{0D14F795-6122-4D46-8782-C60E91106A24}" type="presOf" srcId="{983F3AEB-7F96-4F26-8C73-7DCA8662DA58}" destId="{7244F77B-9CE3-42CF-92B6-B31150B56134}" srcOrd="0" destOrd="0" presId="urn:microsoft.com/office/officeart/2005/8/layout/cycle6"/>
    <dgm:cxn modelId="{485D3318-8EE8-4935-B6FC-D8B45286AB22}" type="presOf" srcId="{C9F364EA-60F7-480F-8224-E9749C2D0D76}" destId="{E6E4E741-A34A-4E72-A1DF-57F6A3148A68}" srcOrd="0" destOrd="0" presId="urn:microsoft.com/office/officeart/2005/8/layout/cycle6"/>
    <dgm:cxn modelId="{68668F2D-F717-435D-8A77-A97B25E8DF86}" type="presOf" srcId="{E6376DF5-A785-4A78-8B28-97537FEBD1AE}" destId="{74E9C6D6-ABD1-435B-AD11-06BF0F6BCD23}" srcOrd="0" destOrd="0" presId="urn:microsoft.com/office/officeart/2005/8/layout/cycle6"/>
    <dgm:cxn modelId="{3223BE94-316E-4D72-84E1-91655792129D}" type="presOf" srcId="{978BCE89-D674-455E-8328-3473477DF7AE}" destId="{D9D81716-7481-4482-A85B-83F969577D35}" srcOrd="0" destOrd="0" presId="urn:microsoft.com/office/officeart/2005/8/layout/cycle6"/>
    <dgm:cxn modelId="{47CB8DED-8562-4CC1-9BDD-51E4F690A33D}" srcId="{6CFA697A-BA13-4A93-8EE0-0B726983E317}" destId="{3948585C-B938-4C02-9BA3-F0452A4B5832}" srcOrd="4" destOrd="0" parTransId="{D46752FE-3BEA-434E-A3A8-903930868B50}" sibTransId="{978BCE89-D674-455E-8328-3473477DF7AE}"/>
    <dgm:cxn modelId="{DD894509-D6CC-4F16-BE8F-D1BE5B2C5DC9}" srcId="{6CFA697A-BA13-4A93-8EE0-0B726983E317}" destId="{C5FFBAC7-75AF-4849-80F7-D093B513944A}" srcOrd="2" destOrd="0" parTransId="{F06EB58E-AC74-46C2-8245-118830389BE6}" sibTransId="{983F3AEB-7F96-4F26-8C73-7DCA8662DA58}"/>
    <dgm:cxn modelId="{6D6E8B8B-67D8-4A72-8455-AE9305A10969}" type="presOf" srcId="{2090A2C1-A025-4DBE-9926-0D2D4BEA2CDD}" destId="{D0415A0E-C869-4F45-ABA9-58EA6CB5B03D}" srcOrd="0" destOrd="0" presId="urn:microsoft.com/office/officeart/2005/8/layout/cycle6"/>
    <dgm:cxn modelId="{2095B76A-E39D-4789-A637-931293A44A53}" srcId="{6CFA697A-BA13-4A93-8EE0-0B726983E317}" destId="{6A23226B-356A-4FE7-ACBF-E8340256DCBF}" srcOrd="0" destOrd="0" parTransId="{466D1B77-000D-4B32-92D7-958A6C326260}" sibTransId="{C9F364EA-60F7-480F-8224-E9749C2D0D76}"/>
    <dgm:cxn modelId="{97617817-D352-4742-9D04-0D2C9EE3EEDE}" type="presOf" srcId="{C5FFBAC7-75AF-4849-80F7-D093B513944A}" destId="{26462461-04C0-408C-BB1A-2260DA349289}" srcOrd="0" destOrd="0" presId="urn:microsoft.com/office/officeart/2005/8/layout/cycle6"/>
    <dgm:cxn modelId="{2165EE22-5056-4DF4-8D14-3D78417378F7}" type="presOf" srcId="{3959BF53-BC49-40E5-8FC6-D0FFDF965153}" destId="{FC7241BF-23FD-426A-8B0A-EB398769AF31}" srcOrd="0" destOrd="0" presId="urn:microsoft.com/office/officeart/2005/8/layout/cycle6"/>
    <dgm:cxn modelId="{B707C806-DE3D-4D65-829B-3DE456BFFC7D}" type="presParOf" srcId="{AE01706F-5F70-4EFF-B26A-1DBB9986FC23}" destId="{358D6BEE-11F5-423D-A561-51F2E73DE20A}" srcOrd="0" destOrd="0" presId="urn:microsoft.com/office/officeart/2005/8/layout/cycle6"/>
    <dgm:cxn modelId="{5D79FFD8-AC22-4B7F-B64C-3112C6865670}" type="presParOf" srcId="{AE01706F-5F70-4EFF-B26A-1DBB9986FC23}" destId="{308CC094-2E87-49AC-AB2A-ECC3D9DE6C04}" srcOrd="1" destOrd="0" presId="urn:microsoft.com/office/officeart/2005/8/layout/cycle6"/>
    <dgm:cxn modelId="{6A29B0A2-7958-43EC-A969-978538284915}" type="presParOf" srcId="{AE01706F-5F70-4EFF-B26A-1DBB9986FC23}" destId="{E6E4E741-A34A-4E72-A1DF-57F6A3148A68}" srcOrd="2" destOrd="0" presId="urn:microsoft.com/office/officeart/2005/8/layout/cycle6"/>
    <dgm:cxn modelId="{76DDEEA6-9184-4273-A862-61D7E9EB1764}" type="presParOf" srcId="{AE01706F-5F70-4EFF-B26A-1DBB9986FC23}" destId="{0FF7B9C7-62A9-4B20-A1D5-A8EB824AB2E5}" srcOrd="3" destOrd="0" presId="urn:microsoft.com/office/officeart/2005/8/layout/cycle6"/>
    <dgm:cxn modelId="{42431B1B-F2B8-446C-9D93-7087C30E7CB6}" type="presParOf" srcId="{AE01706F-5F70-4EFF-B26A-1DBB9986FC23}" destId="{CCFA6656-D3C3-4670-BDDF-6755EC1D3F99}" srcOrd="4" destOrd="0" presId="urn:microsoft.com/office/officeart/2005/8/layout/cycle6"/>
    <dgm:cxn modelId="{90D589B9-CAB7-4424-87AA-634A0C73002B}" type="presParOf" srcId="{AE01706F-5F70-4EFF-B26A-1DBB9986FC23}" destId="{D0415A0E-C869-4F45-ABA9-58EA6CB5B03D}" srcOrd="5" destOrd="0" presId="urn:microsoft.com/office/officeart/2005/8/layout/cycle6"/>
    <dgm:cxn modelId="{5B7030F6-4BC4-4935-87C8-DB6E5ED4589C}" type="presParOf" srcId="{AE01706F-5F70-4EFF-B26A-1DBB9986FC23}" destId="{26462461-04C0-408C-BB1A-2260DA349289}" srcOrd="6" destOrd="0" presId="urn:microsoft.com/office/officeart/2005/8/layout/cycle6"/>
    <dgm:cxn modelId="{0B629A21-96CE-41FC-87F6-0F9427BA6E64}" type="presParOf" srcId="{AE01706F-5F70-4EFF-B26A-1DBB9986FC23}" destId="{9D2AC38B-224F-4233-9553-B46769AF118E}" srcOrd="7" destOrd="0" presId="urn:microsoft.com/office/officeart/2005/8/layout/cycle6"/>
    <dgm:cxn modelId="{9463551A-97DA-4092-9D63-5A9B3D37123B}" type="presParOf" srcId="{AE01706F-5F70-4EFF-B26A-1DBB9986FC23}" destId="{7244F77B-9CE3-42CF-92B6-B31150B56134}" srcOrd="8" destOrd="0" presId="urn:microsoft.com/office/officeart/2005/8/layout/cycle6"/>
    <dgm:cxn modelId="{641182C1-35B4-4D2B-9A52-3A03CFEEFF8F}" type="presParOf" srcId="{AE01706F-5F70-4EFF-B26A-1DBB9986FC23}" destId="{74E9C6D6-ABD1-435B-AD11-06BF0F6BCD23}" srcOrd="9" destOrd="0" presId="urn:microsoft.com/office/officeart/2005/8/layout/cycle6"/>
    <dgm:cxn modelId="{7C07B082-661C-4B36-91B4-22B4CDC4E46C}" type="presParOf" srcId="{AE01706F-5F70-4EFF-B26A-1DBB9986FC23}" destId="{D7CD208D-1804-4F10-A310-1C3F61566DB3}" srcOrd="10" destOrd="0" presId="urn:microsoft.com/office/officeart/2005/8/layout/cycle6"/>
    <dgm:cxn modelId="{9E881C67-BF6C-4758-B439-4172D2AFD1B0}" type="presParOf" srcId="{AE01706F-5F70-4EFF-B26A-1DBB9986FC23}" destId="{FC7241BF-23FD-426A-8B0A-EB398769AF31}" srcOrd="11" destOrd="0" presId="urn:microsoft.com/office/officeart/2005/8/layout/cycle6"/>
    <dgm:cxn modelId="{3A8451E9-B539-4D24-A222-737AFAB45CE8}" type="presParOf" srcId="{AE01706F-5F70-4EFF-B26A-1DBB9986FC23}" destId="{4A837D4A-FB02-4083-8EC3-3C7EED681B44}" srcOrd="12" destOrd="0" presId="urn:microsoft.com/office/officeart/2005/8/layout/cycle6"/>
    <dgm:cxn modelId="{49F1561F-D1F5-4D8C-A1EB-B72D73975063}" type="presParOf" srcId="{AE01706F-5F70-4EFF-B26A-1DBB9986FC23}" destId="{A4D01D35-D5EB-4512-B2AF-F3ABBE9A2012}" srcOrd="13" destOrd="0" presId="urn:microsoft.com/office/officeart/2005/8/layout/cycle6"/>
    <dgm:cxn modelId="{4BCCF9E7-B954-4EAD-88A3-79AE50D2CBA1}" type="presParOf" srcId="{AE01706F-5F70-4EFF-B26A-1DBB9986FC23}" destId="{D9D81716-7481-4482-A85B-83F969577D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3609F-6615-4A45-987B-5CB6D2A34C67}" type="doc">
      <dgm:prSet loTypeId="urn:microsoft.com/office/officeart/2005/8/layout/targe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C0D74C3-2E30-4FD2-AA72-24B18304B5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Я - лидер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277913B-99CD-4D0D-9DD4-E6B4A10D3A13}" type="parTrans" cxnId="{071A909B-4C57-44D8-8B4F-E790130F2AA4}">
      <dgm:prSet/>
      <dgm:spPr/>
      <dgm:t>
        <a:bodyPr/>
        <a:lstStyle/>
        <a:p>
          <a:endParaRPr lang="ru-RU"/>
        </a:p>
      </dgm:t>
    </dgm:pt>
    <dgm:pt modelId="{EBAC9607-BA6F-45CF-8BCE-052A380CBD13}" type="sibTrans" cxnId="{071A909B-4C57-44D8-8B4F-E790130F2AA4}">
      <dgm:prSet/>
      <dgm:spPr/>
      <dgm:t>
        <a:bodyPr/>
        <a:lstStyle/>
        <a:p>
          <a:endParaRPr lang="ru-RU"/>
        </a:p>
      </dgm:t>
    </dgm:pt>
    <dgm:pt modelId="{0F7D5EB9-61CE-4DA2-9FCF-142A0D95415E}">
      <dgm:prSet phldrT="[Текст]"/>
      <dgm:spPr/>
      <dgm:t>
        <a:bodyPr/>
        <a:lstStyle/>
        <a:p>
          <a:r>
            <a:rPr lang="ru-RU" dirty="0" smtClean="0"/>
            <a:t>Мы принимаем ответственность за себя и за то, что происходит вокруг нас.</a:t>
          </a:r>
          <a:endParaRPr lang="ru-RU" dirty="0"/>
        </a:p>
      </dgm:t>
    </dgm:pt>
    <dgm:pt modelId="{06754334-6DE4-4808-9625-52C7FBD55F3C}" type="parTrans" cxnId="{0D97A2BC-0DC7-40A0-9554-A6171DF58629}">
      <dgm:prSet/>
      <dgm:spPr/>
      <dgm:t>
        <a:bodyPr/>
        <a:lstStyle/>
        <a:p>
          <a:endParaRPr lang="ru-RU"/>
        </a:p>
      </dgm:t>
    </dgm:pt>
    <dgm:pt modelId="{5E195C83-6413-4CD0-86EF-110ACF0149E0}" type="sibTrans" cxnId="{0D97A2BC-0DC7-40A0-9554-A6171DF58629}">
      <dgm:prSet/>
      <dgm:spPr/>
      <dgm:t>
        <a:bodyPr/>
        <a:lstStyle/>
        <a:p>
          <a:endParaRPr lang="ru-RU"/>
        </a:p>
      </dgm:t>
    </dgm:pt>
    <dgm:pt modelId="{488C2470-F417-44A4-B2B0-ADDB2FC3EF8A}">
      <dgm:prSet phldrT="[Текст]" custT="1"/>
      <dgm:spPr/>
      <dgm:t>
        <a:bodyPr/>
        <a:lstStyle/>
        <a:p>
          <a:r>
            <a:rPr lang="ru-RU" sz="2400" smtClean="0">
              <a:latin typeface="Arial" pitchFamily="34" charset="0"/>
              <a:cs typeface="Arial" pitchFamily="34" charset="0"/>
            </a:rPr>
            <a:t>Мы - команда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61B6716-A46E-41E5-9C85-E1E4B0300D9C}" type="parTrans" cxnId="{940CA0B4-3429-42A0-B7FE-AC732BB22A5B}">
      <dgm:prSet/>
      <dgm:spPr/>
      <dgm:t>
        <a:bodyPr/>
        <a:lstStyle/>
        <a:p>
          <a:endParaRPr lang="ru-RU"/>
        </a:p>
      </dgm:t>
    </dgm:pt>
    <dgm:pt modelId="{6E2BF49F-64E0-470E-B075-EAB1CC8C8EEB}" type="sibTrans" cxnId="{940CA0B4-3429-42A0-B7FE-AC732BB22A5B}">
      <dgm:prSet/>
      <dgm:spPr/>
      <dgm:t>
        <a:bodyPr/>
        <a:lstStyle/>
        <a:p>
          <a:endParaRPr lang="ru-RU"/>
        </a:p>
      </dgm:t>
    </dgm:pt>
    <dgm:pt modelId="{3B819BFF-CDB5-4FBA-AC85-0780D5505DA5}">
      <dgm:prSet phldrT="[Текст]"/>
      <dgm:spPr/>
      <dgm:t>
        <a:bodyPr/>
        <a:lstStyle/>
        <a:p>
          <a:r>
            <a:rPr lang="ru-RU" dirty="0" smtClean="0"/>
            <a:t>Мы с готовностью помогаем друг другу, работая на общий результат.</a:t>
          </a:r>
          <a:endParaRPr lang="ru-RU" dirty="0"/>
        </a:p>
      </dgm:t>
    </dgm:pt>
    <dgm:pt modelId="{7E832116-250E-4FC4-8421-AE131B09EB88}" type="parTrans" cxnId="{75F1EEF3-2D92-405C-9B71-FA086AE6123F}">
      <dgm:prSet/>
      <dgm:spPr/>
      <dgm:t>
        <a:bodyPr/>
        <a:lstStyle/>
        <a:p>
          <a:endParaRPr lang="ru-RU"/>
        </a:p>
      </dgm:t>
    </dgm:pt>
    <dgm:pt modelId="{56A96A95-C2AB-463C-BEAD-D8607E7FA18E}" type="sibTrans" cxnId="{75F1EEF3-2D92-405C-9B71-FA086AE6123F}">
      <dgm:prSet/>
      <dgm:spPr/>
      <dgm:t>
        <a:bodyPr/>
        <a:lstStyle/>
        <a:p>
          <a:endParaRPr lang="ru-RU"/>
        </a:p>
      </dgm:t>
    </dgm:pt>
    <dgm:pt modelId="{0AF57895-21BA-4824-BA34-A0FECD71AC56}">
      <dgm:prSet phldrT="[Текст]"/>
      <dgm:spPr/>
      <dgm:t>
        <a:bodyPr/>
        <a:lstStyle/>
        <a:p>
          <a:r>
            <a:rPr lang="ru-RU" dirty="0" smtClean="0"/>
            <a:t>Мы открыты и доверяем своим коллегам.</a:t>
          </a:r>
          <a:endParaRPr lang="ru-RU" dirty="0"/>
        </a:p>
      </dgm:t>
    </dgm:pt>
    <dgm:pt modelId="{446E037B-77A9-4C55-9C54-E93D2D8B2D17}" type="parTrans" cxnId="{E8DAAB4A-6E0F-4352-9E9B-B19542A595B3}">
      <dgm:prSet/>
      <dgm:spPr/>
      <dgm:t>
        <a:bodyPr/>
        <a:lstStyle/>
        <a:p>
          <a:endParaRPr lang="ru-RU"/>
        </a:p>
      </dgm:t>
    </dgm:pt>
    <dgm:pt modelId="{74D7100E-51A1-4FBC-B600-68DDA60B6966}" type="sibTrans" cxnId="{E8DAAB4A-6E0F-4352-9E9B-B19542A595B3}">
      <dgm:prSet/>
      <dgm:spPr/>
      <dgm:t>
        <a:bodyPr/>
        <a:lstStyle/>
        <a:p>
          <a:endParaRPr lang="ru-RU"/>
        </a:p>
      </dgm:t>
    </dgm:pt>
    <dgm:pt modelId="{1FC99A6E-51B1-4EAF-BE9F-241526BB27BF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Всё - для клиента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EDAAAC98-02BF-411D-8DA9-5FF87B85DE70}" type="parTrans" cxnId="{7D6B51C3-8262-4627-8679-1A39F91F6E9F}">
      <dgm:prSet/>
      <dgm:spPr/>
      <dgm:t>
        <a:bodyPr/>
        <a:lstStyle/>
        <a:p>
          <a:endParaRPr lang="ru-RU"/>
        </a:p>
      </dgm:t>
    </dgm:pt>
    <dgm:pt modelId="{ED1178D4-D736-4D3D-8BFA-DB39D445D7E7}" type="sibTrans" cxnId="{7D6B51C3-8262-4627-8679-1A39F91F6E9F}">
      <dgm:prSet/>
      <dgm:spPr/>
      <dgm:t>
        <a:bodyPr/>
        <a:lstStyle/>
        <a:p>
          <a:endParaRPr lang="ru-RU"/>
        </a:p>
      </dgm:t>
    </dgm:pt>
    <dgm:pt modelId="{5E3E4FC9-5771-4908-87E7-093E0917559D}">
      <dgm:prSet phldrT="[Текст]"/>
      <dgm:spPr/>
      <dgm:t>
        <a:bodyPr/>
        <a:lstStyle/>
        <a:p>
          <a:r>
            <a:rPr lang="ru-RU" dirty="0" smtClean="0"/>
            <a:t>Вся наша деятельность построена вокруг и ради интересов клиентов.</a:t>
          </a:r>
          <a:endParaRPr lang="ru-RU" dirty="0"/>
        </a:p>
      </dgm:t>
    </dgm:pt>
    <dgm:pt modelId="{5F69FF61-D621-4541-9379-A7038A44F6DB}" type="parTrans" cxnId="{27386984-ACA5-48FD-A493-D563ED804CC2}">
      <dgm:prSet/>
      <dgm:spPr/>
      <dgm:t>
        <a:bodyPr/>
        <a:lstStyle/>
        <a:p>
          <a:endParaRPr lang="ru-RU"/>
        </a:p>
      </dgm:t>
    </dgm:pt>
    <dgm:pt modelId="{0FF750E1-607F-4459-8B71-F58B7A68F0D8}" type="sibTrans" cxnId="{27386984-ACA5-48FD-A493-D563ED804CC2}">
      <dgm:prSet/>
      <dgm:spPr/>
      <dgm:t>
        <a:bodyPr/>
        <a:lstStyle/>
        <a:p>
          <a:endParaRPr lang="ru-RU"/>
        </a:p>
      </dgm:t>
    </dgm:pt>
    <dgm:pt modelId="{5D70D323-6AC6-4D7B-865A-0C7184F3C829}">
      <dgm:prSet phldrT="[Текст]"/>
      <dgm:spPr/>
      <dgm:t>
        <a:bodyPr/>
        <a:lstStyle/>
        <a:p>
          <a:r>
            <a:rPr lang="ru-RU" dirty="0" smtClean="0"/>
            <a:t>Мы хотим удивлять и радовать клиентов качеством своих услуг и нашим отношением.</a:t>
          </a:r>
          <a:endParaRPr lang="ru-RU" dirty="0"/>
        </a:p>
      </dgm:t>
    </dgm:pt>
    <dgm:pt modelId="{6F7282DD-9585-4DE3-9615-F94E7B2C4834}" type="parTrans" cxnId="{A6BAA4CD-0A42-40FD-8FAF-BC755802746C}">
      <dgm:prSet/>
      <dgm:spPr/>
      <dgm:t>
        <a:bodyPr/>
        <a:lstStyle/>
        <a:p>
          <a:endParaRPr lang="ru-RU"/>
        </a:p>
      </dgm:t>
    </dgm:pt>
    <dgm:pt modelId="{60829D4B-05A9-4D10-999F-654E780A0FB8}" type="sibTrans" cxnId="{A6BAA4CD-0A42-40FD-8FAF-BC755802746C}">
      <dgm:prSet/>
      <dgm:spPr/>
      <dgm:t>
        <a:bodyPr/>
        <a:lstStyle/>
        <a:p>
          <a:endParaRPr lang="ru-RU"/>
        </a:p>
      </dgm:t>
    </dgm:pt>
    <dgm:pt modelId="{8FE9833A-BDF8-4503-928C-14DE811B4954}">
      <dgm:prSet phldrT="[Текст]"/>
      <dgm:spPr/>
      <dgm:t>
        <a:bodyPr/>
        <a:lstStyle/>
        <a:p>
          <a:r>
            <a:rPr lang="ru-RU" dirty="0" smtClean="0"/>
            <a:t>Мы делаем лучшее, на что мы способны.</a:t>
          </a:r>
          <a:endParaRPr lang="ru-RU" dirty="0"/>
        </a:p>
      </dgm:t>
    </dgm:pt>
    <dgm:pt modelId="{59B72FE7-94DA-497B-A895-925AB0C336B3}" type="sibTrans" cxnId="{554B3615-8AF3-463E-82DB-A7F560652E44}">
      <dgm:prSet/>
      <dgm:spPr/>
      <dgm:t>
        <a:bodyPr/>
        <a:lstStyle/>
        <a:p>
          <a:endParaRPr lang="ru-RU"/>
        </a:p>
      </dgm:t>
    </dgm:pt>
    <dgm:pt modelId="{ABC0FCDA-C187-4FD7-9408-F358FB2A0E1E}" type="parTrans" cxnId="{554B3615-8AF3-463E-82DB-A7F560652E44}">
      <dgm:prSet/>
      <dgm:spPr/>
      <dgm:t>
        <a:bodyPr/>
        <a:lstStyle/>
        <a:p>
          <a:endParaRPr lang="ru-RU"/>
        </a:p>
      </dgm:t>
    </dgm:pt>
    <dgm:pt modelId="{2A65B1D9-69BC-47B6-9D85-9F41B259F446}">
      <dgm:prSet phldrT="[Текст]"/>
      <dgm:spPr/>
      <dgm:t>
        <a:bodyPr/>
        <a:lstStyle/>
        <a:p>
          <a:r>
            <a:rPr lang="ru-RU" dirty="0" smtClean="0"/>
            <a:t>Мы постоянно развиваемся и совершенствуем себя, Банк и наше окружение.</a:t>
          </a:r>
          <a:endParaRPr lang="ru-RU" dirty="0"/>
        </a:p>
      </dgm:t>
    </dgm:pt>
    <dgm:pt modelId="{4697E9CE-0A42-4C64-92FE-2F8FFA7A3DCD}" type="parTrans" cxnId="{95849960-4562-4C5B-AD5C-9CB3D25C2E4E}">
      <dgm:prSet/>
      <dgm:spPr/>
      <dgm:t>
        <a:bodyPr/>
        <a:lstStyle/>
        <a:p>
          <a:endParaRPr lang="ru-RU"/>
        </a:p>
      </dgm:t>
    </dgm:pt>
    <dgm:pt modelId="{27C2071B-C488-4083-8A5B-6A2FE90E2806}" type="sibTrans" cxnId="{95849960-4562-4C5B-AD5C-9CB3D25C2E4E}">
      <dgm:prSet/>
      <dgm:spPr/>
      <dgm:t>
        <a:bodyPr/>
        <a:lstStyle/>
        <a:p>
          <a:endParaRPr lang="ru-RU"/>
        </a:p>
      </dgm:t>
    </dgm:pt>
    <dgm:pt modelId="{09B2E5EB-87D9-49F4-8A9A-A938255C04EF}">
      <dgm:prSet phldrT="[Текст]"/>
      <dgm:spPr/>
      <dgm:t>
        <a:bodyPr/>
        <a:lstStyle/>
        <a:p>
          <a:endParaRPr lang="ru-RU" dirty="0"/>
        </a:p>
      </dgm:t>
    </dgm:pt>
    <dgm:pt modelId="{220D91D2-D957-4C44-914D-8DB985BA16D1}" type="parTrans" cxnId="{ED467B5E-32F2-4B14-8861-22BFDA4585D2}">
      <dgm:prSet/>
      <dgm:spPr/>
      <dgm:t>
        <a:bodyPr/>
        <a:lstStyle/>
        <a:p>
          <a:endParaRPr lang="ru-RU"/>
        </a:p>
      </dgm:t>
    </dgm:pt>
    <dgm:pt modelId="{1B99ABB9-BD02-4E19-B4CB-74BF6D0D83A9}" type="sibTrans" cxnId="{ED467B5E-32F2-4B14-8861-22BFDA4585D2}">
      <dgm:prSet/>
      <dgm:spPr/>
      <dgm:t>
        <a:bodyPr/>
        <a:lstStyle/>
        <a:p>
          <a:endParaRPr lang="ru-RU"/>
        </a:p>
      </dgm:t>
    </dgm:pt>
    <dgm:pt modelId="{8D9A58A7-74B1-47C9-954B-D95A735C20F0}">
      <dgm:prSet phldrT="[Текст]"/>
      <dgm:spPr/>
      <dgm:t>
        <a:bodyPr/>
        <a:lstStyle/>
        <a:p>
          <a:r>
            <a:rPr lang="ru-RU" dirty="0" smtClean="0"/>
            <a:t>Мы честны друг с другом  и с нашими клиентами.</a:t>
          </a:r>
          <a:endParaRPr lang="ru-RU" dirty="0"/>
        </a:p>
      </dgm:t>
    </dgm:pt>
    <dgm:pt modelId="{E5202418-5B2A-4D9B-95AE-CE3A80F3A6B1}" type="parTrans" cxnId="{7C9ACA6F-EB2B-4F76-9197-090B0AEB8FEA}">
      <dgm:prSet/>
      <dgm:spPr/>
      <dgm:t>
        <a:bodyPr/>
        <a:lstStyle/>
        <a:p>
          <a:endParaRPr lang="ru-RU"/>
        </a:p>
      </dgm:t>
    </dgm:pt>
    <dgm:pt modelId="{111C8B33-852A-4FB2-811A-1431CD5C258A}" type="sibTrans" cxnId="{7C9ACA6F-EB2B-4F76-9197-090B0AEB8FEA}">
      <dgm:prSet/>
      <dgm:spPr/>
      <dgm:t>
        <a:bodyPr/>
        <a:lstStyle/>
        <a:p>
          <a:endParaRPr lang="ru-RU"/>
        </a:p>
      </dgm:t>
    </dgm:pt>
    <dgm:pt modelId="{934884F4-DC08-48BA-8504-CBD222085C57}">
      <dgm:prSet phldrT="[Текст]"/>
      <dgm:spPr/>
      <dgm:t>
        <a:bodyPr/>
        <a:lstStyle/>
        <a:p>
          <a:r>
            <a:rPr lang="ru-RU" dirty="0" smtClean="0"/>
            <a:t>Мы относимся друг к другу с уважением.</a:t>
          </a:r>
          <a:endParaRPr lang="ru-RU" dirty="0"/>
        </a:p>
      </dgm:t>
    </dgm:pt>
    <dgm:pt modelId="{E9372A55-5257-4514-B3BA-92C48D2C4292}" type="parTrans" cxnId="{0C28F23F-943A-472D-8D77-CAD8E9C36325}">
      <dgm:prSet/>
      <dgm:spPr/>
      <dgm:t>
        <a:bodyPr/>
        <a:lstStyle/>
        <a:p>
          <a:endParaRPr lang="ru-RU"/>
        </a:p>
      </dgm:t>
    </dgm:pt>
    <dgm:pt modelId="{CF590742-5816-4F8D-9357-C06D3309B82A}" type="sibTrans" cxnId="{0C28F23F-943A-472D-8D77-CAD8E9C36325}">
      <dgm:prSet/>
      <dgm:spPr/>
      <dgm:t>
        <a:bodyPr/>
        <a:lstStyle/>
        <a:p>
          <a:endParaRPr lang="ru-RU"/>
        </a:p>
      </dgm:t>
    </dgm:pt>
    <dgm:pt modelId="{D61F1123-7E2A-4776-94CC-B3EA8D9BF5A3}">
      <dgm:prSet phldrT="[Текст]"/>
      <dgm:spPr/>
      <dgm:t>
        <a:bodyPr/>
        <a:lstStyle/>
        <a:p>
          <a:endParaRPr lang="ru-RU" b="1" dirty="0"/>
        </a:p>
      </dgm:t>
    </dgm:pt>
    <dgm:pt modelId="{041B6600-56CB-4F77-AAB4-8E5FA0203209}" type="parTrans" cxnId="{365E4EBC-1366-47AC-A556-D5F02A5F058A}">
      <dgm:prSet/>
      <dgm:spPr/>
      <dgm:t>
        <a:bodyPr/>
        <a:lstStyle/>
        <a:p>
          <a:endParaRPr lang="ru-RU"/>
        </a:p>
      </dgm:t>
    </dgm:pt>
    <dgm:pt modelId="{DD731054-7C15-4B83-9DD7-F2A8A9D12030}" type="sibTrans" cxnId="{365E4EBC-1366-47AC-A556-D5F02A5F058A}">
      <dgm:prSet/>
      <dgm:spPr/>
      <dgm:t>
        <a:bodyPr/>
        <a:lstStyle/>
        <a:p>
          <a:endParaRPr lang="ru-RU"/>
        </a:p>
      </dgm:t>
    </dgm:pt>
    <dgm:pt modelId="{E2490003-B3A3-416A-B562-B091A7DCCFC6}">
      <dgm:prSet phldrT="[Текст]"/>
      <dgm:spPr/>
      <dgm:t>
        <a:bodyPr/>
        <a:lstStyle/>
        <a:p>
          <a:r>
            <a:rPr lang="ru-RU" dirty="0" smtClean="0"/>
            <a:t>Мы помогаем расти и развиваться нашим коллегам.</a:t>
          </a:r>
          <a:endParaRPr lang="ru-RU" dirty="0"/>
        </a:p>
      </dgm:t>
    </dgm:pt>
    <dgm:pt modelId="{917A0907-5B01-4CCC-88FC-C8B19DE5D25C}" type="parTrans" cxnId="{CE05AD4B-9707-4A92-A5A6-39583EBB1AB7}">
      <dgm:prSet/>
      <dgm:spPr/>
      <dgm:t>
        <a:bodyPr/>
        <a:lstStyle/>
        <a:p>
          <a:endParaRPr lang="ru-RU"/>
        </a:p>
      </dgm:t>
    </dgm:pt>
    <dgm:pt modelId="{D072CAC2-BF9E-4F89-8223-5061FDA98535}" type="sibTrans" cxnId="{CE05AD4B-9707-4A92-A5A6-39583EBB1AB7}">
      <dgm:prSet/>
      <dgm:spPr/>
      <dgm:t>
        <a:bodyPr/>
        <a:lstStyle/>
        <a:p>
          <a:endParaRPr lang="ru-RU"/>
        </a:p>
      </dgm:t>
    </dgm:pt>
    <dgm:pt modelId="{573157C2-1832-47B4-BF01-3A3835D45155}">
      <dgm:prSet phldrT="[Текст]"/>
      <dgm:spPr/>
      <dgm:t>
        <a:bodyPr/>
        <a:lstStyle/>
        <a:p>
          <a:r>
            <a:rPr lang="ru-RU" dirty="0" smtClean="0"/>
            <a:t>Мы превосходим ожидания наших клиентов.</a:t>
          </a:r>
          <a:endParaRPr lang="ru-RU" dirty="0"/>
        </a:p>
      </dgm:t>
    </dgm:pt>
    <dgm:pt modelId="{1C0A071C-2114-4346-9F9C-1229D15B9CEA}" type="parTrans" cxnId="{78F7B81D-A4C2-4EE6-B8EC-B8C38D721D95}">
      <dgm:prSet/>
      <dgm:spPr/>
      <dgm:t>
        <a:bodyPr/>
        <a:lstStyle/>
        <a:p>
          <a:endParaRPr lang="ru-RU"/>
        </a:p>
      </dgm:t>
    </dgm:pt>
    <dgm:pt modelId="{CE196616-A99C-4912-8677-05630FACB294}" type="sibTrans" cxnId="{78F7B81D-A4C2-4EE6-B8EC-B8C38D721D95}">
      <dgm:prSet/>
      <dgm:spPr/>
      <dgm:t>
        <a:bodyPr/>
        <a:lstStyle/>
        <a:p>
          <a:endParaRPr lang="ru-RU"/>
        </a:p>
      </dgm:t>
    </dgm:pt>
    <dgm:pt modelId="{01CEBDFF-7167-4880-B4E2-41850B26AB8D}" type="pres">
      <dgm:prSet presAssocID="{E3E3609F-6615-4A45-987B-5CB6D2A34C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C7DCE-C408-4E65-B038-FE5A0E1DCEC9}" type="pres">
      <dgm:prSet presAssocID="{9C0D74C3-2E30-4FD2-AA72-24B18304B53A}" presName="circle1" presStyleLbl="node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36845E4-3F8F-4E7B-A763-AFCCD77E7169}" type="pres">
      <dgm:prSet presAssocID="{9C0D74C3-2E30-4FD2-AA72-24B18304B53A}" presName="space" presStyleCnt="0"/>
      <dgm:spPr/>
    </dgm:pt>
    <dgm:pt modelId="{B26523FE-A35E-42B7-810F-F7C3E884B6A2}" type="pres">
      <dgm:prSet presAssocID="{9C0D74C3-2E30-4FD2-AA72-24B18304B53A}" presName="rect1" presStyleLbl="alignAcc1" presStyleIdx="0" presStyleCnt="3"/>
      <dgm:spPr/>
      <dgm:t>
        <a:bodyPr/>
        <a:lstStyle/>
        <a:p>
          <a:endParaRPr lang="ru-RU"/>
        </a:p>
      </dgm:t>
    </dgm:pt>
    <dgm:pt modelId="{07C745FE-211C-4A1A-9A04-A19938EF1CEB}" type="pres">
      <dgm:prSet presAssocID="{488C2470-F417-44A4-B2B0-ADDB2FC3EF8A}" presName="vertSpace2" presStyleLbl="node1" presStyleIdx="0" presStyleCnt="3"/>
      <dgm:spPr/>
    </dgm:pt>
    <dgm:pt modelId="{BEDA9A4E-3464-4F3A-83B8-8EBD27532744}" type="pres">
      <dgm:prSet presAssocID="{488C2470-F417-44A4-B2B0-ADDB2FC3EF8A}" presName="circle2" presStyleLbl="node1" presStyleIdx="1" presStyleCnt="3"/>
      <dgm:spPr/>
    </dgm:pt>
    <dgm:pt modelId="{3B932F95-867B-42D8-ABF1-1B59E3AB3D98}" type="pres">
      <dgm:prSet presAssocID="{488C2470-F417-44A4-B2B0-ADDB2FC3EF8A}" presName="rect2" presStyleLbl="alignAcc1" presStyleIdx="1" presStyleCnt="3"/>
      <dgm:spPr/>
      <dgm:t>
        <a:bodyPr/>
        <a:lstStyle/>
        <a:p>
          <a:endParaRPr lang="ru-RU"/>
        </a:p>
      </dgm:t>
    </dgm:pt>
    <dgm:pt modelId="{C323EC39-C621-430A-AD27-953458A55189}" type="pres">
      <dgm:prSet presAssocID="{1FC99A6E-51B1-4EAF-BE9F-241526BB27BF}" presName="vertSpace3" presStyleLbl="node1" presStyleIdx="1" presStyleCnt="3"/>
      <dgm:spPr/>
    </dgm:pt>
    <dgm:pt modelId="{EA70F776-A37A-44F8-8EC1-FD6F0E496014}" type="pres">
      <dgm:prSet presAssocID="{1FC99A6E-51B1-4EAF-BE9F-241526BB27BF}" presName="circle3" presStyleLbl="node1" presStyleIdx="2" presStyleCnt="3"/>
      <dgm:spPr/>
    </dgm:pt>
    <dgm:pt modelId="{26258B80-4850-43F3-8F66-40817E0DB13D}" type="pres">
      <dgm:prSet presAssocID="{1FC99A6E-51B1-4EAF-BE9F-241526BB27BF}" presName="rect3" presStyleLbl="alignAcc1" presStyleIdx="2" presStyleCnt="3"/>
      <dgm:spPr/>
      <dgm:t>
        <a:bodyPr/>
        <a:lstStyle/>
        <a:p>
          <a:endParaRPr lang="ru-RU"/>
        </a:p>
      </dgm:t>
    </dgm:pt>
    <dgm:pt modelId="{5E3D6BC5-2D6F-479C-9718-5B32376C455C}" type="pres">
      <dgm:prSet presAssocID="{9C0D74C3-2E30-4FD2-AA72-24B18304B53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5529-41C6-443E-AB17-CE1DAE39E32B}" type="pres">
      <dgm:prSet presAssocID="{9C0D74C3-2E30-4FD2-AA72-24B18304B53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F00B5-925D-4C01-8543-0BEE0BE35315}" type="pres">
      <dgm:prSet presAssocID="{488C2470-F417-44A4-B2B0-ADDB2FC3EF8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C8D7C-0AB0-4CCF-B6C1-7C7BC0E6A3B7}" type="pres">
      <dgm:prSet presAssocID="{488C2470-F417-44A4-B2B0-ADDB2FC3EF8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84CE6-D4CE-4805-9529-223D84B33E87}" type="pres">
      <dgm:prSet presAssocID="{1FC99A6E-51B1-4EAF-BE9F-241526BB27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1E74-8E08-463A-BAAC-0E7AC39D3971}" type="pres">
      <dgm:prSet presAssocID="{1FC99A6E-51B1-4EAF-BE9F-241526BB27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393F5-AD32-4546-BD86-66BD91DAEAF2}" type="presOf" srcId="{934884F4-DC08-48BA-8504-CBD222085C57}" destId="{0DBC8D7C-0AB0-4CCF-B6C1-7C7BC0E6A3B7}" srcOrd="0" destOrd="2" presId="urn:microsoft.com/office/officeart/2005/8/layout/target3"/>
    <dgm:cxn modelId="{2D9ABFE4-9DD4-4100-BB58-192C9D3C7760}" type="presOf" srcId="{1FC99A6E-51B1-4EAF-BE9F-241526BB27BF}" destId="{26258B80-4850-43F3-8F66-40817E0DB13D}" srcOrd="0" destOrd="0" presId="urn:microsoft.com/office/officeart/2005/8/layout/target3"/>
    <dgm:cxn modelId="{071A909B-4C57-44D8-8B4F-E790130F2AA4}" srcId="{E3E3609F-6615-4A45-987B-5CB6D2A34C67}" destId="{9C0D74C3-2E30-4FD2-AA72-24B18304B53A}" srcOrd="0" destOrd="0" parTransId="{A277913B-99CD-4D0D-9DD4-E6B4A10D3A13}" sibTransId="{EBAC9607-BA6F-45CF-8BCE-052A380CBD13}"/>
    <dgm:cxn modelId="{95849960-4562-4C5B-AD5C-9CB3D25C2E4E}" srcId="{9C0D74C3-2E30-4FD2-AA72-24B18304B53A}" destId="{2A65B1D9-69BC-47B6-9D85-9F41B259F446}" srcOrd="2" destOrd="0" parTransId="{4697E9CE-0A42-4C64-92FE-2F8FFA7A3DCD}" sibTransId="{27C2071B-C488-4083-8A5B-6A2FE90E2806}"/>
    <dgm:cxn modelId="{78F7B81D-A4C2-4EE6-B8EC-B8C38D721D95}" srcId="{1FC99A6E-51B1-4EAF-BE9F-241526BB27BF}" destId="{573157C2-1832-47B4-BF01-3A3835D45155}" srcOrd="2" destOrd="0" parTransId="{1C0A071C-2114-4346-9F9C-1229D15B9CEA}" sibTransId="{CE196616-A99C-4912-8677-05630FACB294}"/>
    <dgm:cxn modelId="{75F1EEF3-2D92-405C-9B71-FA086AE6123F}" srcId="{488C2470-F417-44A4-B2B0-ADDB2FC3EF8A}" destId="{3B819BFF-CDB5-4FBA-AC85-0780D5505DA5}" srcOrd="0" destOrd="0" parTransId="{7E832116-250E-4FC4-8421-AE131B09EB88}" sibTransId="{56A96A95-C2AB-463C-BEAD-D8607E7FA18E}"/>
    <dgm:cxn modelId="{CE05AD4B-9707-4A92-A5A6-39583EBB1AB7}" srcId="{488C2470-F417-44A4-B2B0-ADDB2FC3EF8A}" destId="{E2490003-B3A3-416A-B562-B091A7DCCFC6}" srcOrd="3" destOrd="0" parTransId="{917A0907-5B01-4CCC-88FC-C8B19DE5D25C}" sibTransId="{D072CAC2-BF9E-4F89-8223-5061FDA98535}"/>
    <dgm:cxn modelId="{E8DAAB4A-6E0F-4352-9E9B-B19542A595B3}" srcId="{488C2470-F417-44A4-B2B0-ADDB2FC3EF8A}" destId="{0AF57895-21BA-4824-BA34-A0FECD71AC56}" srcOrd="1" destOrd="0" parTransId="{446E037B-77A9-4C55-9C54-E93D2D8B2D17}" sibTransId="{74D7100E-51A1-4FBC-B600-68DDA60B6966}"/>
    <dgm:cxn modelId="{379D64E6-AC7B-430F-B4B8-C373336887E8}" type="presOf" srcId="{8FE9833A-BDF8-4503-928C-14DE811B4954}" destId="{93E05529-41C6-443E-AB17-CE1DAE39E32B}" srcOrd="0" destOrd="1" presId="urn:microsoft.com/office/officeart/2005/8/layout/target3"/>
    <dgm:cxn modelId="{ED467B5E-32F2-4B14-8861-22BFDA4585D2}" srcId="{9C0D74C3-2E30-4FD2-AA72-24B18304B53A}" destId="{09B2E5EB-87D9-49F4-8A9A-A938255C04EF}" srcOrd="4" destOrd="0" parTransId="{220D91D2-D957-4C44-914D-8DB985BA16D1}" sibTransId="{1B99ABB9-BD02-4E19-B4CB-74BF6D0D83A9}"/>
    <dgm:cxn modelId="{D6E55E8C-8FE9-462E-9131-1D416565B416}" type="presOf" srcId="{488C2470-F417-44A4-B2B0-ADDB2FC3EF8A}" destId="{3B932F95-867B-42D8-ABF1-1B59E3AB3D98}" srcOrd="0" destOrd="0" presId="urn:microsoft.com/office/officeart/2005/8/layout/target3"/>
    <dgm:cxn modelId="{926DFC88-E7EC-44B1-BBA6-6F446D7780D3}" type="presOf" srcId="{1FC99A6E-51B1-4EAF-BE9F-241526BB27BF}" destId="{B5E84CE6-D4CE-4805-9529-223D84B33E87}" srcOrd="1" destOrd="0" presId="urn:microsoft.com/office/officeart/2005/8/layout/target3"/>
    <dgm:cxn modelId="{C50E0AC9-ABA0-4FE2-AB86-E61191076F94}" type="presOf" srcId="{5E3E4FC9-5771-4908-87E7-093E0917559D}" destId="{29D41E74-8E08-463A-BAAC-0E7AC39D3971}" srcOrd="0" destOrd="0" presId="urn:microsoft.com/office/officeart/2005/8/layout/target3"/>
    <dgm:cxn modelId="{7D6B51C3-8262-4627-8679-1A39F91F6E9F}" srcId="{E3E3609F-6615-4A45-987B-5CB6D2A34C67}" destId="{1FC99A6E-51B1-4EAF-BE9F-241526BB27BF}" srcOrd="2" destOrd="0" parTransId="{EDAAAC98-02BF-411D-8DA9-5FF87B85DE70}" sibTransId="{ED1178D4-D736-4D3D-8BFA-DB39D445D7E7}"/>
    <dgm:cxn modelId="{1DC9AA5D-D443-4338-988E-72B268AA9329}" type="presOf" srcId="{2A65B1D9-69BC-47B6-9D85-9F41B259F446}" destId="{93E05529-41C6-443E-AB17-CE1DAE39E32B}" srcOrd="0" destOrd="2" presId="urn:microsoft.com/office/officeart/2005/8/layout/target3"/>
    <dgm:cxn modelId="{43EA7D51-6007-4645-A3BE-B4C01C242C7B}" type="presOf" srcId="{488C2470-F417-44A4-B2B0-ADDB2FC3EF8A}" destId="{6EEF00B5-925D-4C01-8543-0BEE0BE35315}" srcOrd="1" destOrd="0" presId="urn:microsoft.com/office/officeart/2005/8/layout/target3"/>
    <dgm:cxn modelId="{FB3F85E7-3452-400D-BCB6-2334B07D7D38}" type="presOf" srcId="{573157C2-1832-47B4-BF01-3A3835D45155}" destId="{29D41E74-8E08-463A-BAAC-0E7AC39D3971}" srcOrd="0" destOrd="2" presId="urn:microsoft.com/office/officeart/2005/8/layout/target3"/>
    <dgm:cxn modelId="{636F2FB2-D38E-4C6A-B862-41AB02A1B680}" type="presOf" srcId="{D61F1123-7E2A-4776-94CC-B3EA8D9BF5A3}" destId="{0DBC8D7C-0AB0-4CCF-B6C1-7C7BC0E6A3B7}" srcOrd="0" destOrd="4" presId="urn:microsoft.com/office/officeart/2005/8/layout/target3"/>
    <dgm:cxn modelId="{C0E88635-FDE0-41AF-BBC4-A28393C405F4}" type="presOf" srcId="{E2490003-B3A3-416A-B562-B091A7DCCFC6}" destId="{0DBC8D7C-0AB0-4CCF-B6C1-7C7BC0E6A3B7}" srcOrd="0" destOrd="3" presId="urn:microsoft.com/office/officeart/2005/8/layout/target3"/>
    <dgm:cxn modelId="{E60BE642-291D-4224-95B3-A8FF3BD85F45}" type="presOf" srcId="{8D9A58A7-74B1-47C9-954B-D95A735C20F0}" destId="{93E05529-41C6-443E-AB17-CE1DAE39E32B}" srcOrd="0" destOrd="3" presId="urn:microsoft.com/office/officeart/2005/8/layout/target3"/>
    <dgm:cxn modelId="{554B3615-8AF3-463E-82DB-A7F560652E44}" srcId="{9C0D74C3-2E30-4FD2-AA72-24B18304B53A}" destId="{8FE9833A-BDF8-4503-928C-14DE811B4954}" srcOrd="1" destOrd="0" parTransId="{ABC0FCDA-C187-4FD7-9408-F358FB2A0E1E}" sibTransId="{59B72FE7-94DA-497B-A895-925AB0C336B3}"/>
    <dgm:cxn modelId="{E13662E1-8B17-481E-9792-98BD4618A4E4}" type="presOf" srcId="{0AF57895-21BA-4824-BA34-A0FECD71AC56}" destId="{0DBC8D7C-0AB0-4CCF-B6C1-7C7BC0E6A3B7}" srcOrd="0" destOrd="1" presId="urn:microsoft.com/office/officeart/2005/8/layout/target3"/>
    <dgm:cxn modelId="{02C0E9C7-F574-46D2-9EE2-33C8CE202AF7}" type="presOf" srcId="{09B2E5EB-87D9-49F4-8A9A-A938255C04EF}" destId="{93E05529-41C6-443E-AB17-CE1DAE39E32B}" srcOrd="0" destOrd="4" presId="urn:microsoft.com/office/officeart/2005/8/layout/target3"/>
    <dgm:cxn modelId="{27386984-ACA5-48FD-A493-D563ED804CC2}" srcId="{1FC99A6E-51B1-4EAF-BE9F-241526BB27BF}" destId="{5E3E4FC9-5771-4908-87E7-093E0917559D}" srcOrd="0" destOrd="0" parTransId="{5F69FF61-D621-4541-9379-A7038A44F6DB}" sibTransId="{0FF750E1-607F-4459-8B71-F58B7A68F0D8}"/>
    <dgm:cxn modelId="{A6BAA4CD-0A42-40FD-8FAF-BC755802746C}" srcId="{1FC99A6E-51B1-4EAF-BE9F-241526BB27BF}" destId="{5D70D323-6AC6-4D7B-865A-0C7184F3C829}" srcOrd="1" destOrd="0" parTransId="{6F7282DD-9585-4DE3-9615-F94E7B2C4834}" sibTransId="{60829D4B-05A9-4D10-999F-654E780A0FB8}"/>
    <dgm:cxn modelId="{7C9ACA6F-EB2B-4F76-9197-090B0AEB8FEA}" srcId="{9C0D74C3-2E30-4FD2-AA72-24B18304B53A}" destId="{8D9A58A7-74B1-47C9-954B-D95A735C20F0}" srcOrd="3" destOrd="0" parTransId="{E5202418-5B2A-4D9B-95AE-CE3A80F3A6B1}" sibTransId="{111C8B33-852A-4FB2-811A-1431CD5C258A}"/>
    <dgm:cxn modelId="{5B5DB5C8-E9F6-4BC0-A0B1-F63C375D96FC}" type="presOf" srcId="{0F7D5EB9-61CE-4DA2-9FCF-142A0D95415E}" destId="{93E05529-41C6-443E-AB17-CE1DAE39E32B}" srcOrd="0" destOrd="0" presId="urn:microsoft.com/office/officeart/2005/8/layout/target3"/>
    <dgm:cxn modelId="{0D97A2BC-0DC7-40A0-9554-A6171DF58629}" srcId="{9C0D74C3-2E30-4FD2-AA72-24B18304B53A}" destId="{0F7D5EB9-61CE-4DA2-9FCF-142A0D95415E}" srcOrd="0" destOrd="0" parTransId="{06754334-6DE4-4808-9625-52C7FBD55F3C}" sibTransId="{5E195C83-6413-4CD0-86EF-110ACF0149E0}"/>
    <dgm:cxn modelId="{F39A72C4-A05D-4034-9BDB-8E75FDD6584C}" type="presOf" srcId="{9C0D74C3-2E30-4FD2-AA72-24B18304B53A}" destId="{B26523FE-A35E-42B7-810F-F7C3E884B6A2}" srcOrd="0" destOrd="0" presId="urn:microsoft.com/office/officeart/2005/8/layout/target3"/>
    <dgm:cxn modelId="{940CA0B4-3429-42A0-B7FE-AC732BB22A5B}" srcId="{E3E3609F-6615-4A45-987B-5CB6D2A34C67}" destId="{488C2470-F417-44A4-B2B0-ADDB2FC3EF8A}" srcOrd="1" destOrd="0" parTransId="{961B6716-A46E-41E5-9C85-E1E4B0300D9C}" sibTransId="{6E2BF49F-64E0-470E-B075-EAB1CC8C8EEB}"/>
    <dgm:cxn modelId="{EBEAC4EB-4807-44B1-8841-86A68CAA9F5B}" type="presOf" srcId="{5D70D323-6AC6-4D7B-865A-0C7184F3C829}" destId="{29D41E74-8E08-463A-BAAC-0E7AC39D3971}" srcOrd="0" destOrd="1" presId="urn:microsoft.com/office/officeart/2005/8/layout/target3"/>
    <dgm:cxn modelId="{DD2937A4-E773-409B-A006-5AA3505B88F2}" type="presOf" srcId="{E3E3609F-6615-4A45-987B-5CB6D2A34C67}" destId="{01CEBDFF-7167-4880-B4E2-41850B26AB8D}" srcOrd="0" destOrd="0" presId="urn:microsoft.com/office/officeart/2005/8/layout/target3"/>
    <dgm:cxn modelId="{FB06C8F8-F598-41C9-BB6B-AB371FAB0571}" type="presOf" srcId="{3B819BFF-CDB5-4FBA-AC85-0780D5505DA5}" destId="{0DBC8D7C-0AB0-4CCF-B6C1-7C7BC0E6A3B7}" srcOrd="0" destOrd="0" presId="urn:microsoft.com/office/officeart/2005/8/layout/target3"/>
    <dgm:cxn modelId="{0C28F23F-943A-472D-8D77-CAD8E9C36325}" srcId="{488C2470-F417-44A4-B2B0-ADDB2FC3EF8A}" destId="{934884F4-DC08-48BA-8504-CBD222085C57}" srcOrd="2" destOrd="0" parTransId="{E9372A55-5257-4514-B3BA-92C48D2C4292}" sibTransId="{CF590742-5816-4F8D-9357-C06D3309B82A}"/>
    <dgm:cxn modelId="{EEAEB262-81D6-4CED-823A-D1E5B61B7CCF}" type="presOf" srcId="{9C0D74C3-2E30-4FD2-AA72-24B18304B53A}" destId="{5E3D6BC5-2D6F-479C-9718-5B32376C455C}" srcOrd="1" destOrd="0" presId="urn:microsoft.com/office/officeart/2005/8/layout/target3"/>
    <dgm:cxn modelId="{365E4EBC-1366-47AC-A556-D5F02A5F058A}" srcId="{488C2470-F417-44A4-B2B0-ADDB2FC3EF8A}" destId="{D61F1123-7E2A-4776-94CC-B3EA8D9BF5A3}" srcOrd="4" destOrd="0" parTransId="{041B6600-56CB-4F77-AAB4-8E5FA0203209}" sibTransId="{DD731054-7C15-4B83-9DD7-F2A8A9D12030}"/>
    <dgm:cxn modelId="{527D6DF9-A925-47D4-BDDF-3F37B29C19E7}" type="presParOf" srcId="{01CEBDFF-7167-4880-B4E2-41850B26AB8D}" destId="{BA7C7DCE-C408-4E65-B038-FE5A0E1DCEC9}" srcOrd="0" destOrd="0" presId="urn:microsoft.com/office/officeart/2005/8/layout/target3"/>
    <dgm:cxn modelId="{2E8F59F8-4415-4391-94C4-10AB62580F73}" type="presParOf" srcId="{01CEBDFF-7167-4880-B4E2-41850B26AB8D}" destId="{736845E4-3F8F-4E7B-A763-AFCCD77E7169}" srcOrd="1" destOrd="0" presId="urn:microsoft.com/office/officeart/2005/8/layout/target3"/>
    <dgm:cxn modelId="{C371EBC3-ADDE-4004-BD73-638BCB02F20B}" type="presParOf" srcId="{01CEBDFF-7167-4880-B4E2-41850B26AB8D}" destId="{B26523FE-A35E-42B7-810F-F7C3E884B6A2}" srcOrd="2" destOrd="0" presId="urn:microsoft.com/office/officeart/2005/8/layout/target3"/>
    <dgm:cxn modelId="{C53DB3A6-DF59-4971-A398-62EB1FB501D3}" type="presParOf" srcId="{01CEBDFF-7167-4880-B4E2-41850B26AB8D}" destId="{07C745FE-211C-4A1A-9A04-A19938EF1CEB}" srcOrd="3" destOrd="0" presId="urn:microsoft.com/office/officeart/2005/8/layout/target3"/>
    <dgm:cxn modelId="{06220FAA-30D6-4AA4-B5A7-18D5B6C92780}" type="presParOf" srcId="{01CEBDFF-7167-4880-B4E2-41850B26AB8D}" destId="{BEDA9A4E-3464-4F3A-83B8-8EBD27532744}" srcOrd="4" destOrd="0" presId="urn:microsoft.com/office/officeart/2005/8/layout/target3"/>
    <dgm:cxn modelId="{DFAA882D-6255-4A3A-8ABD-AB86CD264565}" type="presParOf" srcId="{01CEBDFF-7167-4880-B4E2-41850B26AB8D}" destId="{3B932F95-867B-42D8-ABF1-1B59E3AB3D98}" srcOrd="5" destOrd="0" presId="urn:microsoft.com/office/officeart/2005/8/layout/target3"/>
    <dgm:cxn modelId="{715945DD-1E52-4408-8913-E7399F8FE23D}" type="presParOf" srcId="{01CEBDFF-7167-4880-B4E2-41850B26AB8D}" destId="{C323EC39-C621-430A-AD27-953458A55189}" srcOrd="6" destOrd="0" presId="urn:microsoft.com/office/officeart/2005/8/layout/target3"/>
    <dgm:cxn modelId="{82AC5B9C-AAFA-4589-ACF4-8B8006A9BDAE}" type="presParOf" srcId="{01CEBDFF-7167-4880-B4E2-41850B26AB8D}" destId="{EA70F776-A37A-44F8-8EC1-FD6F0E496014}" srcOrd="7" destOrd="0" presId="urn:microsoft.com/office/officeart/2005/8/layout/target3"/>
    <dgm:cxn modelId="{4DA257F2-23C4-49F8-9E1A-05AFFDFA915C}" type="presParOf" srcId="{01CEBDFF-7167-4880-B4E2-41850B26AB8D}" destId="{26258B80-4850-43F3-8F66-40817E0DB13D}" srcOrd="8" destOrd="0" presId="urn:microsoft.com/office/officeart/2005/8/layout/target3"/>
    <dgm:cxn modelId="{A846A459-E1EE-4F74-AA0F-CF6054C5DF4E}" type="presParOf" srcId="{01CEBDFF-7167-4880-B4E2-41850B26AB8D}" destId="{5E3D6BC5-2D6F-479C-9718-5B32376C455C}" srcOrd="9" destOrd="0" presId="urn:microsoft.com/office/officeart/2005/8/layout/target3"/>
    <dgm:cxn modelId="{387F7FE4-A2CB-421F-B22F-EAE77677315C}" type="presParOf" srcId="{01CEBDFF-7167-4880-B4E2-41850B26AB8D}" destId="{93E05529-41C6-443E-AB17-CE1DAE39E32B}" srcOrd="10" destOrd="0" presId="urn:microsoft.com/office/officeart/2005/8/layout/target3"/>
    <dgm:cxn modelId="{4CCE083B-3439-4F3D-8A06-BF16100797CF}" type="presParOf" srcId="{01CEBDFF-7167-4880-B4E2-41850B26AB8D}" destId="{6EEF00B5-925D-4C01-8543-0BEE0BE35315}" srcOrd="11" destOrd="0" presId="urn:microsoft.com/office/officeart/2005/8/layout/target3"/>
    <dgm:cxn modelId="{BB4F792C-DF59-4E88-91E6-17668455D194}" type="presParOf" srcId="{01CEBDFF-7167-4880-B4E2-41850B26AB8D}" destId="{0DBC8D7C-0AB0-4CCF-B6C1-7C7BC0E6A3B7}" srcOrd="12" destOrd="0" presId="urn:microsoft.com/office/officeart/2005/8/layout/target3"/>
    <dgm:cxn modelId="{8DCE10CB-F580-460C-A4DA-DD19D67C1A2B}" type="presParOf" srcId="{01CEBDFF-7167-4880-B4E2-41850B26AB8D}" destId="{B5E84CE6-D4CE-4805-9529-223D84B33E87}" srcOrd="13" destOrd="0" presId="urn:microsoft.com/office/officeart/2005/8/layout/target3"/>
    <dgm:cxn modelId="{5ACFB063-1158-4F9E-8E97-5AA437E2A423}" type="presParOf" srcId="{01CEBDFF-7167-4880-B4E2-41850B26AB8D}" destId="{29D41E74-8E08-463A-BAAC-0E7AC39D397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7DCE-C408-4E65-B038-FE5A0E1DCEC9}">
      <dsp:nvSpPr>
        <dsp:cNvPr id="0" name=""/>
        <dsp:cNvSpPr/>
      </dsp:nvSpPr>
      <dsp:spPr>
        <a:xfrm>
          <a:off x="0" y="0"/>
          <a:ext cx="3456383" cy="345638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26523FE-A35E-42B7-810F-F7C3E884B6A2}">
      <dsp:nvSpPr>
        <dsp:cNvPr id="0" name=""/>
        <dsp:cNvSpPr/>
      </dsp:nvSpPr>
      <dsp:spPr>
        <a:xfrm>
          <a:off x="1728191" y="0"/>
          <a:ext cx="6428884" cy="34563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2014 год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0"/>
        <a:ext cx="3214442" cy="1036917"/>
      </dsp:txXfrm>
    </dsp:sp>
    <dsp:sp modelId="{BEDA9A4E-3464-4F3A-83B8-8EBD27532744}">
      <dsp:nvSpPr>
        <dsp:cNvPr id="0" name=""/>
        <dsp:cNvSpPr/>
      </dsp:nvSpPr>
      <dsp:spPr>
        <a:xfrm>
          <a:off x="604868" y="1036917"/>
          <a:ext cx="2246647" cy="224664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2F95-867B-42D8-ABF1-1B59E3AB3D98}">
      <dsp:nvSpPr>
        <dsp:cNvPr id="0" name=""/>
        <dsp:cNvSpPr/>
      </dsp:nvSpPr>
      <dsp:spPr>
        <a:xfrm>
          <a:off x="1728191" y="1036917"/>
          <a:ext cx="6428884" cy="2246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2013 год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1036917"/>
        <a:ext cx="3214442" cy="1036913"/>
      </dsp:txXfrm>
    </dsp:sp>
    <dsp:sp modelId="{EA70F776-A37A-44F8-8EC1-FD6F0E496014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8B80-4850-43F3-8F66-40817E0DB13D}">
      <dsp:nvSpPr>
        <dsp:cNvPr id="0" name=""/>
        <dsp:cNvSpPr/>
      </dsp:nvSpPr>
      <dsp:spPr>
        <a:xfrm>
          <a:off x="1728191" y="2073831"/>
          <a:ext cx="6428884" cy="103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2012 год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2073831"/>
        <a:ext cx="3214442" cy="1036914"/>
      </dsp:txXfrm>
    </dsp:sp>
    <dsp:sp modelId="{93E05529-41C6-443E-AB17-CE1DAE39E32B}">
      <dsp:nvSpPr>
        <dsp:cNvPr id="0" name=""/>
        <dsp:cNvSpPr/>
      </dsp:nvSpPr>
      <dsp:spPr>
        <a:xfrm>
          <a:off x="4942634" y="0"/>
          <a:ext cx="3214442" cy="1036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108 студентов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4942634" y="0"/>
        <a:ext cx="3214442" cy="1036917"/>
      </dsp:txXfrm>
    </dsp:sp>
    <dsp:sp modelId="{0DBC8D7C-0AB0-4CCF-B6C1-7C7BC0E6A3B7}">
      <dsp:nvSpPr>
        <dsp:cNvPr id="0" name=""/>
        <dsp:cNvSpPr/>
      </dsp:nvSpPr>
      <dsp:spPr>
        <a:xfrm>
          <a:off x="4942634" y="1036917"/>
          <a:ext cx="3214442" cy="10369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92 студента</a:t>
          </a:r>
          <a:endParaRPr lang="ru-RU" sz="2700" kern="1200" dirty="0"/>
        </a:p>
      </dsp:txBody>
      <dsp:txXfrm>
        <a:off x="4942634" y="1036917"/>
        <a:ext cx="3214442" cy="1036913"/>
      </dsp:txXfrm>
    </dsp:sp>
    <dsp:sp modelId="{29D41E74-8E08-463A-BAAC-0E7AC39D3971}">
      <dsp:nvSpPr>
        <dsp:cNvPr id="0" name=""/>
        <dsp:cNvSpPr/>
      </dsp:nvSpPr>
      <dsp:spPr>
        <a:xfrm>
          <a:off x="4942634" y="2073831"/>
          <a:ext cx="3214442" cy="1036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104 студентов</a:t>
          </a:r>
          <a:endParaRPr lang="ru-RU" sz="2700" kern="1200" dirty="0"/>
        </a:p>
      </dsp:txBody>
      <dsp:txXfrm>
        <a:off x="4942634" y="2073831"/>
        <a:ext cx="3214442" cy="1036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D6BEE-11F5-423D-A561-51F2E73DE20A}">
      <dsp:nvSpPr>
        <dsp:cNvPr id="0" name=""/>
        <dsp:cNvSpPr/>
      </dsp:nvSpPr>
      <dsp:spPr>
        <a:xfrm>
          <a:off x="3519644" y="1263"/>
          <a:ext cx="1113085" cy="7235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Команда и культура</a:t>
          </a:r>
          <a:endParaRPr lang="ru-RU" sz="1200" kern="1200" dirty="0"/>
        </a:p>
      </dsp:txBody>
      <dsp:txXfrm>
        <a:off x="3554963" y="36582"/>
        <a:ext cx="1042447" cy="652867"/>
      </dsp:txXfrm>
    </dsp:sp>
    <dsp:sp modelId="{E6E4E741-A34A-4E72-A1DF-57F6A3148A68}">
      <dsp:nvSpPr>
        <dsp:cNvPr id="0" name=""/>
        <dsp:cNvSpPr/>
      </dsp:nvSpPr>
      <dsp:spPr>
        <a:xfrm>
          <a:off x="2628074" y="363016"/>
          <a:ext cx="2896224" cy="2896224"/>
        </a:xfrm>
        <a:custGeom>
          <a:avLst/>
          <a:gdLst/>
          <a:ahLst/>
          <a:cxnLst/>
          <a:rect l="0" t="0" r="0" b="0"/>
          <a:pathLst>
            <a:path>
              <a:moveTo>
                <a:pt x="2012334" y="114439"/>
              </a:moveTo>
              <a:arcTo wR="1448112" hR="1448112" stAng="17575874" swAng="1965873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0FF7B9C7-62A9-4B20-A1D5-A8EB824AB2E5}">
      <dsp:nvSpPr>
        <dsp:cNvPr id="0" name=""/>
        <dsp:cNvSpPr/>
      </dsp:nvSpPr>
      <dsp:spPr>
        <a:xfrm>
          <a:off x="4742429" y="1001884"/>
          <a:ext cx="1421989" cy="7235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Технологический прорыв</a:t>
          </a:r>
          <a:endParaRPr lang="ru-RU" sz="1200" kern="1200" dirty="0"/>
        </a:p>
      </dsp:txBody>
      <dsp:txXfrm>
        <a:off x="4777748" y="1037203"/>
        <a:ext cx="1351351" cy="652867"/>
      </dsp:txXfrm>
    </dsp:sp>
    <dsp:sp modelId="{D0415A0E-C869-4F45-ABA9-58EA6CB5B03D}">
      <dsp:nvSpPr>
        <dsp:cNvPr id="0" name=""/>
        <dsp:cNvSpPr/>
      </dsp:nvSpPr>
      <dsp:spPr>
        <a:xfrm>
          <a:off x="2628074" y="363016"/>
          <a:ext cx="2896224" cy="2896224"/>
        </a:xfrm>
        <a:custGeom>
          <a:avLst/>
          <a:gdLst/>
          <a:ahLst/>
          <a:cxnLst/>
          <a:rect l="0" t="0" r="0" b="0"/>
          <a:pathLst>
            <a:path>
              <a:moveTo>
                <a:pt x="2894204" y="1371643"/>
              </a:moveTo>
              <a:arcTo wR="1448112" hR="1448112" stAng="21418383" swAng="219963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26462461-04C0-408C-BB1A-2260DA349289}">
      <dsp:nvSpPr>
        <dsp:cNvPr id="0" name=""/>
        <dsp:cNvSpPr/>
      </dsp:nvSpPr>
      <dsp:spPr>
        <a:xfrm>
          <a:off x="4227764" y="2620923"/>
          <a:ext cx="1399204" cy="7235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Финансовая результативность</a:t>
          </a:r>
          <a:endParaRPr lang="ru-RU" sz="1200" kern="1200" dirty="0"/>
        </a:p>
      </dsp:txBody>
      <dsp:txXfrm>
        <a:off x="4263083" y="2656242"/>
        <a:ext cx="1328566" cy="652867"/>
      </dsp:txXfrm>
    </dsp:sp>
    <dsp:sp modelId="{7244F77B-9CE3-42CF-92B6-B31150B56134}">
      <dsp:nvSpPr>
        <dsp:cNvPr id="0" name=""/>
        <dsp:cNvSpPr/>
      </dsp:nvSpPr>
      <dsp:spPr>
        <a:xfrm>
          <a:off x="2628074" y="363016"/>
          <a:ext cx="2896224" cy="2896224"/>
        </a:xfrm>
        <a:custGeom>
          <a:avLst/>
          <a:gdLst/>
          <a:ahLst/>
          <a:cxnLst/>
          <a:rect l="0" t="0" r="0" b="0"/>
          <a:pathLst>
            <a:path>
              <a:moveTo>
                <a:pt x="1595245" y="2888730"/>
              </a:moveTo>
              <a:arcTo wR="1448112" hR="1448112" stAng="5050109" swAng="104365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74E9C6D6-ABD1-435B-AD11-06BF0F6BCD23}">
      <dsp:nvSpPr>
        <dsp:cNvPr id="0" name=""/>
        <dsp:cNvSpPr/>
      </dsp:nvSpPr>
      <dsp:spPr>
        <a:xfrm>
          <a:off x="2668465" y="2620923"/>
          <a:ext cx="1113085" cy="7235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Зрелая организация</a:t>
          </a:r>
          <a:endParaRPr lang="ru-RU" sz="1300" kern="1200" dirty="0"/>
        </a:p>
      </dsp:txBody>
      <dsp:txXfrm>
        <a:off x="2703784" y="2656242"/>
        <a:ext cx="1042447" cy="652867"/>
      </dsp:txXfrm>
    </dsp:sp>
    <dsp:sp modelId="{FC7241BF-23FD-426A-8B0A-EB398769AF31}">
      <dsp:nvSpPr>
        <dsp:cNvPr id="0" name=""/>
        <dsp:cNvSpPr/>
      </dsp:nvSpPr>
      <dsp:spPr>
        <a:xfrm>
          <a:off x="2628074" y="363016"/>
          <a:ext cx="2896224" cy="2896224"/>
        </a:xfrm>
        <a:custGeom>
          <a:avLst/>
          <a:gdLst/>
          <a:ahLst/>
          <a:cxnLst/>
          <a:rect l="0" t="0" r="0" b="0"/>
          <a:pathLst>
            <a:path>
              <a:moveTo>
                <a:pt x="242419" y="2250193"/>
              </a:moveTo>
              <a:arcTo wR="1448112" hR="1448112" stAng="8781982" swAng="219963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4A837D4A-FB02-4083-8EC3-3C7EED681B44}">
      <dsp:nvSpPr>
        <dsp:cNvPr id="0" name=""/>
        <dsp:cNvSpPr/>
      </dsp:nvSpPr>
      <dsp:spPr>
        <a:xfrm>
          <a:off x="2065181" y="1001884"/>
          <a:ext cx="1267537" cy="7235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клиентом – на всю жизнь</a:t>
          </a:r>
          <a:endParaRPr lang="ru-RU" sz="1200" kern="1200" dirty="0"/>
        </a:p>
      </dsp:txBody>
      <dsp:txXfrm>
        <a:off x="2100500" y="1037203"/>
        <a:ext cx="1196899" cy="652867"/>
      </dsp:txXfrm>
    </dsp:sp>
    <dsp:sp modelId="{D9D81716-7481-4482-A85B-83F969577D35}">
      <dsp:nvSpPr>
        <dsp:cNvPr id="0" name=""/>
        <dsp:cNvSpPr/>
      </dsp:nvSpPr>
      <dsp:spPr>
        <a:xfrm>
          <a:off x="2628074" y="363016"/>
          <a:ext cx="2896224" cy="2896224"/>
        </a:xfrm>
        <a:custGeom>
          <a:avLst/>
          <a:gdLst/>
          <a:ahLst/>
          <a:cxnLst/>
          <a:rect l="0" t="0" r="0" b="0"/>
          <a:pathLst>
            <a:path>
              <a:moveTo>
                <a:pt x="251889" y="631975"/>
              </a:moveTo>
              <a:arcTo wR="1448112" hR="1448112" stAng="12858253" swAng="1965873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7DCE-C408-4E65-B038-FE5A0E1DCEC9}">
      <dsp:nvSpPr>
        <dsp:cNvPr id="0" name=""/>
        <dsp:cNvSpPr/>
      </dsp:nvSpPr>
      <dsp:spPr>
        <a:xfrm>
          <a:off x="0" y="0"/>
          <a:ext cx="3456383" cy="345638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26523FE-A35E-42B7-810F-F7C3E884B6A2}">
      <dsp:nvSpPr>
        <dsp:cNvPr id="0" name=""/>
        <dsp:cNvSpPr/>
      </dsp:nvSpPr>
      <dsp:spPr>
        <a:xfrm>
          <a:off x="1728191" y="0"/>
          <a:ext cx="6428884" cy="34563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Я - лидер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0"/>
        <a:ext cx="3214442" cy="1036917"/>
      </dsp:txXfrm>
    </dsp:sp>
    <dsp:sp modelId="{BEDA9A4E-3464-4F3A-83B8-8EBD27532744}">
      <dsp:nvSpPr>
        <dsp:cNvPr id="0" name=""/>
        <dsp:cNvSpPr/>
      </dsp:nvSpPr>
      <dsp:spPr>
        <a:xfrm>
          <a:off x="604868" y="1036917"/>
          <a:ext cx="2246647" cy="224664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2F95-867B-42D8-ABF1-1B59E3AB3D98}">
      <dsp:nvSpPr>
        <dsp:cNvPr id="0" name=""/>
        <dsp:cNvSpPr/>
      </dsp:nvSpPr>
      <dsp:spPr>
        <a:xfrm>
          <a:off x="1728191" y="1036917"/>
          <a:ext cx="6428884" cy="2246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" pitchFamily="34" charset="0"/>
              <a:cs typeface="Arial" pitchFamily="34" charset="0"/>
            </a:rPr>
            <a:t>Мы - команда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1036917"/>
        <a:ext cx="3214442" cy="1036913"/>
      </dsp:txXfrm>
    </dsp:sp>
    <dsp:sp modelId="{EA70F776-A37A-44F8-8EC1-FD6F0E496014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8B80-4850-43F3-8F66-40817E0DB13D}">
      <dsp:nvSpPr>
        <dsp:cNvPr id="0" name=""/>
        <dsp:cNvSpPr/>
      </dsp:nvSpPr>
      <dsp:spPr>
        <a:xfrm>
          <a:off x="1728191" y="2073831"/>
          <a:ext cx="6428884" cy="103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Всё - для клиента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28191" y="2073831"/>
        <a:ext cx="3214442" cy="1036914"/>
      </dsp:txXfrm>
    </dsp:sp>
    <dsp:sp modelId="{93E05529-41C6-443E-AB17-CE1DAE39E32B}">
      <dsp:nvSpPr>
        <dsp:cNvPr id="0" name=""/>
        <dsp:cNvSpPr/>
      </dsp:nvSpPr>
      <dsp:spPr>
        <a:xfrm>
          <a:off x="4942634" y="0"/>
          <a:ext cx="3214442" cy="1036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принимаем ответственность за себя и за то, что происходит вокруг нас.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делаем лучшее, на что мы способны.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постоянно развиваемся и совершенствуем себя, Банк и наше окружение.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честны друг с другом  и с нашими клиентами.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4942634" y="0"/>
        <a:ext cx="3214442" cy="1036917"/>
      </dsp:txXfrm>
    </dsp:sp>
    <dsp:sp modelId="{0DBC8D7C-0AB0-4CCF-B6C1-7C7BC0E6A3B7}">
      <dsp:nvSpPr>
        <dsp:cNvPr id="0" name=""/>
        <dsp:cNvSpPr/>
      </dsp:nvSpPr>
      <dsp:spPr>
        <a:xfrm>
          <a:off x="4942634" y="1036917"/>
          <a:ext cx="3214442" cy="10369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с готовностью помогаем друг другу, работая на общий результат.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открыты и доверяем своим коллегам.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относимся друг к другу с уважением.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помогаем расти и развиваться нашим коллегам.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/>
        </a:p>
      </dsp:txBody>
      <dsp:txXfrm>
        <a:off x="4942634" y="1036917"/>
        <a:ext cx="3214442" cy="1036913"/>
      </dsp:txXfrm>
    </dsp:sp>
    <dsp:sp modelId="{29D41E74-8E08-463A-BAAC-0E7AC39D3971}">
      <dsp:nvSpPr>
        <dsp:cNvPr id="0" name=""/>
        <dsp:cNvSpPr/>
      </dsp:nvSpPr>
      <dsp:spPr>
        <a:xfrm>
          <a:off x="4942634" y="2073831"/>
          <a:ext cx="3214442" cy="1036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Вся наша деятельность построена вокруг и ради интересов клиентов.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хотим удивлять и радовать клиентов качеством своих услуг и нашим отношением.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Мы превосходим ожидания наших клиентов.</a:t>
          </a:r>
          <a:endParaRPr lang="ru-RU" sz="900" kern="1200" dirty="0"/>
        </a:p>
      </dsp:txBody>
      <dsp:txXfrm>
        <a:off x="4942634" y="2073831"/>
        <a:ext cx="3214442" cy="103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15BB-B5FB-4FB5-BA97-C4D9D752744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81220"/>
            <a:ext cx="539496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69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AB0C-75FE-4BE9-A6D9-4D99F39EB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5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1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3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6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4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03BA-801E-4BA7-96B3-1C002C0CC41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F14C-F39E-4D8F-9C76-2A571A11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6628" y="48308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635646"/>
            <a:ext cx="7772400" cy="11251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</a:rPr>
              <a:t>Карьера. </a:t>
            </a:r>
          </a:p>
          <a:p>
            <a:pPr algn="ctr"/>
            <a:r>
              <a:rPr lang="ru-RU" sz="4400" b="1" dirty="0" smtClean="0">
                <a:solidFill>
                  <a:srgbClr val="008000"/>
                </a:solidFill>
              </a:rPr>
              <a:t>ОАО «Сбербанк </a:t>
            </a:r>
            <a:r>
              <a:rPr lang="ru-RU" sz="4400" b="1" dirty="0">
                <a:solidFill>
                  <a:srgbClr val="008000"/>
                </a:solidFill>
              </a:rPr>
              <a:t>России</a:t>
            </a:r>
            <a:r>
              <a:rPr lang="ru-RU" sz="4400" b="1" dirty="0" smtClean="0">
                <a:solidFill>
                  <a:srgbClr val="008000"/>
                </a:solidFill>
              </a:rPr>
              <a:t>»</a:t>
            </a:r>
            <a:endParaRPr lang="ru-RU" sz="4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440" y="4830892"/>
            <a:ext cx="52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5486"/>
            <a:ext cx="7416824" cy="110251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Наши ценности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2650881"/>
              </p:ext>
            </p:extLst>
          </p:nvPr>
        </p:nvGraphicFramePr>
        <p:xfrm>
          <a:off x="539552" y="1059582"/>
          <a:ext cx="81570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2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440" y="4830892"/>
            <a:ext cx="52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1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Наш досуг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900113"/>
            <a:ext cx="3819525" cy="25463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7" y="900113"/>
            <a:ext cx="3819525" cy="2546350"/>
          </a:xfrm>
        </p:spPr>
      </p:pic>
    </p:spTree>
    <p:extLst>
      <p:ext uri="{BB962C8B-B14F-4D97-AF65-F5344CB8AC3E}">
        <p14:creationId xmlns:p14="http://schemas.microsoft.com/office/powerpoint/2010/main" val="33941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440" y="4830892"/>
            <a:ext cx="52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1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Наш досуг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900113"/>
            <a:ext cx="3819525" cy="25463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74" y="915566"/>
            <a:ext cx="3776206" cy="2520280"/>
          </a:xfrm>
        </p:spPr>
      </p:pic>
    </p:spTree>
    <p:extLst>
      <p:ext uri="{BB962C8B-B14F-4D97-AF65-F5344CB8AC3E}">
        <p14:creationId xmlns:p14="http://schemas.microsoft.com/office/powerpoint/2010/main" val="2899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440" y="4830892"/>
            <a:ext cx="52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1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Спасибо за внимание!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6628" y="48308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7" y="3302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Белгородское отделение ОАО «Сбербанк России»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6628" y="48308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7" y="3302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HR – </a:t>
            </a:r>
            <a:r>
              <a:rPr lang="ru-RU" dirty="0" smtClean="0">
                <a:solidFill>
                  <a:srgbClr val="FF0000"/>
                </a:solidFill>
              </a:rPr>
              <a:t>структура Сбербанка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0364438"/>
              </p:ext>
            </p:extLst>
          </p:nvPr>
        </p:nvGraphicFramePr>
        <p:xfrm>
          <a:off x="295556" y="915566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515966"/>
            <a:ext cx="27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ВСЕГО 2 500 человек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99992" y="1616869"/>
            <a:ext cx="1003077" cy="81086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195736" y="2433638"/>
            <a:ext cx="3316858" cy="18663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699792" y="1419622"/>
            <a:ext cx="2808312" cy="18002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007996" y="1203598"/>
            <a:ext cx="2491851" cy="284396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12594" y="121077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56%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594" y="201685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34%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9847" y="278777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9%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9847" y="357986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1%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84" y="1707654"/>
            <a:ext cx="1876169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6456" y="48308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6" y="330210"/>
            <a:ext cx="706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Мифы о банке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5646" y="2931790"/>
            <a:ext cx="1584175" cy="720080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Парадигма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646" y="1024700"/>
            <a:ext cx="15841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Карьера</a:t>
            </a:r>
            <a:br>
              <a:rPr lang="ru-RU" sz="1600" b="1" dirty="0" smtClean="0"/>
            </a:br>
            <a:r>
              <a:rPr lang="ru-RU" sz="1600" b="1" dirty="0" smtClean="0"/>
              <a:t>«по блату»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38804"/>
            <a:ext cx="1603698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 работу «по знакомству»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283718"/>
            <a:ext cx="15841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«С нуля» не вырасти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283718"/>
            <a:ext cx="15841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Будут переучивать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038804"/>
            <a:ext cx="15841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Зарабатывают начальники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>
            <a:endCxn id="8" idx="3"/>
          </p:cNvCxnSpPr>
          <p:nvPr/>
        </p:nvCxnSpPr>
        <p:spPr>
          <a:xfrm flipH="1">
            <a:off x="2987824" y="2427734"/>
            <a:ext cx="1529909" cy="2520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1"/>
            <a:endCxn id="2" idx="1"/>
          </p:cNvCxnSpPr>
          <p:nvPr/>
        </p:nvCxnSpPr>
        <p:spPr>
          <a:xfrm>
            <a:off x="3725646" y="3291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0"/>
          </p:cNvCxnSpPr>
          <p:nvPr/>
        </p:nvCxnSpPr>
        <p:spPr>
          <a:xfrm flipV="1">
            <a:off x="3285617" y="2427734"/>
            <a:ext cx="1232116" cy="16110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0"/>
          </p:cNvCxnSpPr>
          <p:nvPr/>
        </p:nvCxnSpPr>
        <p:spPr>
          <a:xfrm flipH="1" flipV="1">
            <a:off x="4517734" y="2427734"/>
            <a:ext cx="1278402" cy="16110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1"/>
          </p:cNvCxnSpPr>
          <p:nvPr/>
        </p:nvCxnSpPr>
        <p:spPr>
          <a:xfrm flipH="1" flipV="1">
            <a:off x="4517733" y="2427734"/>
            <a:ext cx="1566435" cy="2520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3" idx="2"/>
          </p:cNvCxnSpPr>
          <p:nvPr/>
        </p:nvCxnSpPr>
        <p:spPr>
          <a:xfrm>
            <a:off x="4517734" y="1816788"/>
            <a:ext cx="0" cy="61094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445725" y="235572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6628" y="48308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7" y="3302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Карьерный портал. </a:t>
            </a:r>
            <a:r>
              <a:rPr lang="en-US" b="1" dirty="0" smtClean="0">
                <a:solidFill>
                  <a:srgbClr val="FF0000"/>
                </a:solidFill>
              </a:rPr>
              <a:t>www.sberbank-talents.ru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лексей\AppData\Local\Temp\mx344A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60" y="915566"/>
            <a:ext cx="7493988" cy="391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440" y="4830892"/>
            <a:ext cx="52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5486"/>
            <a:ext cx="7416824" cy="110251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Практика в Белгородском Отделении Сбербанка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0846817"/>
              </p:ext>
            </p:extLst>
          </p:nvPr>
        </p:nvGraphicFramePr>
        <p:xfrm>
          <a:off x="539552" y="1059582"/>
          <a:ext cx="81570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4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3492" y="4830892"/>
            <a:ext cx="5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7" y="3302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Карьерная лестница выпускника ВУЗа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962152"/>
            <a:ext cx="1584176" cy="454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Консультант по продажам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9793" y="3386088"/>
            <a:ext cx="1584176" cy="4542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Специалист по обслуживанию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787774"/>
            <a:ext cx="1584176" cy="454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Менеджер по продажам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3969" y="2161952"/>
            <a:ext cx="1584176" cy="4542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Клиентский менеджер МВС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513880"/>
            <a:ext cx="1584176" cy="4542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Руководитель офиса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08145" y="915566"/>
            <a:ext cx="1584176" cy="45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Руководитель направления</a:t>
            </a:r>
            <a:endParaRPr lang="ru-RU" sz="1400" b="1" dirty="0"/>
          </a:p>
        </p:txBody>
      </p:sp>
      <p:sp>
        <p:nvSpPr>
          <p:cNvPr id="19" name="Полилиния 18"/>
          <p:cNvSpPr/>
          <p:nvPr/>
        </p:nvSpPr>
        <p:spPr>
          <a:xfrm>
            <a:off x="1208598" y="4564049"/>
            <a:ext cx="1001865" cy="230588"/>
          </a:xfrm>
          <a:custGeom>
            <a:avLst/>
            <a:gdLst>
              <a:gd name="connsiteX0" fmla="*/ 0 w 1001865"/>
              <a:gd name="connsiteY0" fmla="*/ 0 h 230588"/>
              <a:gd name="connsiteX1" fmla="*/ 0 w 1001865"/>
              <a:gd name="connsiteY1" fmla="*/ 230588 h 230588"/>
              <a:gd name="connsiteX2" fmla="*/ 1001865 w 1001865"/>
              <a:gd name="connsiteY2" fmla="*/ 230588 h 230588"/>
              <a:gd name="connsiteX3" fmla="*/ 1001865 w 1001865"/>
              <a:gd name="connsiteY3" fmla="*/ 15902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65" h="230588">
                <a:moveTo>
                  <a:pt x="0" y="0"/>
                </a:moveTo>
                <a:lnTo>
                  <a:pt x="0" y="230588"/>
                </a:lnTo>
                <a:lnTo>
                  <a:pt x="1001865" y="230588"/>
                </a:lnTo>
                <a:lnTo>
                  <a:pt x="1001865" y="15902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370652" y="4564049"/>
            <a:ext cx="1548467" cy="230588"/>
          </a:xfrm>
          <a:custGeom>
            <a:avLst/>
            <a:gdLst>
              <a:gd name="connsiteX0" fmla="*/ 0 w 1001865"/>
              <a:gd name="connsiteY0" fmla="*/ 0 h 230588"/>
              <a:gd name="connsiteX1" fmla="*/ 0 w 1001865"/>
              <a:gd name="connsiteY1" fmla="*/ 230588 h 230588"/>
              <a:gd name="connsiteX2" fmla="*/ 1001865 w 1001865"/>
              <a:gd name="connsiteY2" fmla="*/ 230588 h 230588"/>
              <a:gd name="connsiteX3" fmla="*/ 1001865 w 1001865"/>
              <a:gd name="connsiteY3" fmla="*/ 15902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65" h="230588">
                <a:moveTo>
                  <a:pt x="0" y="0"/>
                </a:moveTo>
                <a:lnTo>
                  <a:pt x="0" y="230588"/>
                </a:lnTo>
                <a:lnTo>
                  <a:pt x="1001865" y="230588"/>
                </a:lnTo>
                <a:lnTo>
                  <a:pt x="1001865" y="15902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071518" y="4565375"/>
            <a:ext cx="1868633" cy="230588"/>
          </a:xfrm>
          <a:custGeom>
            <a:avLst/>
            <a:gdLst>
              <a:gd name="connsiteX0" fmla="*/ 0 w 1001865"/>
              <a:gd name="connsiteY0" fmla="*/ 0 h 230588"/>
              <a:gd name="connsiteX1" fmla="*/ 0 w 1001865"/>
              <a:gd name="connsiteY1" fmla="*/ 230588 h 230588"/>
              <a:gd name="connsiteX2" fmla="*/ 1001865 w 1001865"/>
              <a:gd name="connsiteY2" fmla="*/ 230588 h 230588"/>
              <a:gd name="connsiteX3" fmla="*/ 1001865 w 1001865"/>
              <a:gd name="connsiteY3" fmla="*/ 15902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65" h="230588">
                <a:moveTo>
                  <a:pt x="0" y="0"/>
                </a:moveTo>
                <a:lnTo>
                  <a:pt x="0" y="230588"/>
                </a:lnTo>
                <a:lnTo>
                  <a:pt x="1001865" y="230588"/>
                </a:lnTo>
                <a:lnTo>
                  <a:pt x="1001865" y="15902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77482" y="4640748"/>
            <a:ext cx="8640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1-3 мес.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2837" y="4653447"/>
            <a:ext cx="8640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 год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3786" y="4640747"/>
            <a:ext cx="8640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 года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2394196"/>
            <a:ext cx="18002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ВОЗМОЖНОСТИ: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00000" y="2805323"/>
            <a:ext cx="2792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Профессиональное обучение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Премии по итогам работы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Карьерный рост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Профессиональный и дружный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коллектив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20" idx="3"/>
          </p:cNvCxnSpPr>
          <p:nvPr/>
        </p:nvCxnSpPr>
        <p:spPr>
          <a:xfrm flipV="1">
            <a:off x="3919119" y="3291830"/>
            <a:ext cx="0" cy="128812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071519" y="3299853"/>
            <a:ext cx="0" cy="128812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940152" y="1995686"/>
            <a:ext cx="0" cy="266429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8" y="2334392"/>
            <a:ext cx="2222756" cy="18153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29" y="267494"/>
            <a:ext cx="1666663" cy="19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408" y="48308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1  8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07" y="3302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Виртуальная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лексей\AppData\Local\Temp\mx3357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5"/>
          <a:stretch/>
        </p:blipFill>
        <p:spPr bwMode="auto">
          <a:xfrm>
            <a:off x="1691680" y="889135"/>
            <a:ext cx="5796409" cy="4026385"/>
          </a:xfrm>
          <a:prstGeom prst="rect">
            <a:avLst/>
          </a:prstGeom>
          <a:noFill/>
          <a:ln>
            <a:noFill/>
          </a:ln>
          <a:effectLst>
            <a:outerShdw blurRad="215900" dist="101600" dir="2700000" algn="ctr" rotWithShape="0">
              <a:schemeClr val="accent6">
                <a:lumMod val="50000"/>
                <a:alpha val="5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3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32" y="4830892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Темы стратегии 2014-2018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7628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27" y="2283718"/>
            <a:ext cx="1581543" cy="1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1770</TotalTime>
  <Words>286</Words>
  <Application>Microsoft Office PowerPoint</Application>
  <PresentationFormat>Экран (16:9)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в Белгородском Отделении Сбербанка</vt:lpstr>
      <vt:lpstr>Презентация PowerPoint</vt:lpstr>
      <vt:lpstr>Презентация PowerPoint</vt:lpstr>
      <vt:lpstr>Темы стратегии 2014-2018</vt:lpstr>
      <vt:lpstr>Наши ценности</vt:lpstr>
      <vt:lpstr>Наш досуг</vt:lpstr>
      <vt:lpstr>Наш досуг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</dc:creator>
  <cp:lastModifiedBy>Дука Ангелина Ивановна</cp:lastModifiedBy>
  <cp:revision>102</cp:revision>
  <cp:lastPrinted>2014-12-05T07:54:07Z</cp:lastPrinted>
  <dcterms:created xsi:type="dcterms:W3CDTF">2013-09-15T12:34:41Z</dcterms:created>
  <dcterms:modified xsi:type="dcterms:W3CDTF">2014-12-05T09:32:25Z</dcterms:modified>
</cp:coreProperties>
</file>